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5" r:id="rId3"/>
  </p:sldMasterIdLst>
  <p:notesMasterIdLst>
    <p:notesMasterId r:id="rId35"/>
  </p:notesMasterIdLst>
  <p:handoutMasterIdLst>
    <p:handoutMasterId r:id="rId36"/>
  </p:handoutMasterIdLst>
  <p:sldIdLst>
    <p:sldId id="256" r:id="rId4"/>
    <p:sldId id="348" r:id="rId5"/>
    <p:sldId id="319" r:id="rId6"/>
    <p:sldId id="320" r:id="rId7"/>
    <p:sldId id="321" r:id="rId8"/>
    <p:sldId id="322" r:id="rId9"/>
    <p:sldId id="332" r:id="rId10"/>
    <p:sldId id="333" r:id="rId11"/>
    <p:sldId id="344" r:id="rId12"/>
    <p:sldId id="345" r:id="rId13"/>
    <p:sldId id="334" r:id="rId14"/>
    <p:sldId id="326" r:id="rId15"/>
    <p:sldId id="324" r:id="rId16"/>
    <p:sldId id="325" r:id="rId17"/>
    <p:sldId id="327" r:id="rId18"/>
    <p:sldId id="331" r:id="rId19"/>
    <p:sldId id="338" r:id="rId20"/>
    <p:sldId id="337" r:id="rId21"/>
    <p:sldId id="328" r:id="rId22"/>
    <p:sldId id="347" r:id="rId23"/>
    <p:sldId id="339" r:id="rId24"/>
    <p:sldId id="336" r:id="rId25"/>
    <p:sldId id="311" r:id="rId26"/>
    <p:sldId id="268" r:id="rId27"/>
    <p:sldId id="269" r:id="rId28"/>
    <p:sldId id="273" r:id="rId29"/>
    <p:sldId id="274" r:id="rId30"/>
    <p:sldId id="297" r:id="rId31"/>
    <p:sldId id="280" r:id="rId32"/>
    <p:sldId id="281" r:id="rId33"/>
    <p:sldId id="308" r:id="rId3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B6CB3E-E4C7-8C42-82D0-E0287D3F5097}">
          <p14:sldIdLst>
            <p14:sldId id="256"/>
            <p14:sldId id="348"/>
            <p14:sldId id="319"/>
            <p14:sldId id="320"/>
            <p14:sldId id="321"/>
            <p14:sldId id="322"/>
            <p14:sldId id="332"/>
            <p14:sldId id="333"/>
            <p14:sldId id="344"/>
            <p14:sldId id="345"/>
            <p14:sldId id="334"/>
            <p14:sldId id="326"/>
            <p14:sldId id="324"/>
            <p14:sldId id="325"/>
            <p14:sldId id="327"/>
            <p14:sldId id="331"/>
            <p14:sldId id="338"/>
            <p14:sldId id="337"/>
            <p14:sldId id="328"/>
            <p14:sldId id="347"/>
            <p14:sldId id="339"/>
            <p14:sldId id="336"/>
            <p14:sldId id="311"/>
            <p14:sldId id="268"/>
            <p14:sldId id="269"/>
            <p14:sldId id="273"/>
            <p14:sldId id="274"/>
            <p14:sldId id="297"/>
            <p14:sldId id="280"/>
            <p14:sldId id="281"/>
            <p14:sldId id="30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52D3A"/>
    <a:srgbClr val="FF3435"/>
    <a:srgbClr val="F53543"/>
    <a:srgbClr val="E82C39"/>
    <a:srgbClr val="E82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80123" autoAdjust="0"/>
  </p:normalViewPr>
  <p:slideViewPr>
    <p:cSldViewPr snapToGrid="0" showGuides="1">
      <p:cViewPr>
        <p:scale>
          <a:sx n="70" d="100"/>
          <a:sy n="70" d="100"/>
        </p:scale>
        <p:origin x="-492" y="-9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3" d="100"/>
          <a:sy n="63" d="100"/>
        </p:scale>
        <p:origin x="33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4"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 Id="rId4"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12201-4BCF-43D2-A811-134E051E4143}" type="doc">
      <dgm:prSet loTypeId="urn:microsoft.com/office/officeart/2008/layout/PictureGrid" loCatId="picture" qsTypeId="urn:microsoft.com/office/officeart/2005/8/quickstyle/simple3" qsCatId="simple" csTypeId="urn:microsoft.com/office/officeart/2005/8/colors/accent1_2#1" csCatId="accent1" phldr="1"/>
      <dgm:spPr/>
      <dgm:t>
        <a:bodyPr/>
        <a:lstStyle/>
        <a:p>
          <a:endParaRPr lang="en-GB"/>
        </a:p>
      </dgm:t>
    </dgm:pt>
    <dgm:pt modelId="{5F12DCB9-E3DA-4A74-A8C7-BF5D31CA9BAF}">
      <dgm:prSet phldrT="[Text]" custT="1"/>
      <dgm:spPr/>
      <dgm:t>
        <a:bodyPr/>
        <a:lstStyle/>
        <a:p>
          <a:pPr algn="ctr"/>
          <a:r>
            <a:rPr lang="en-GB" sz="1100" b="1" dirty="0" smtClean="0">
              <a:latin typeface="Tahoma" pitchFamily="34" charset="0"/>
            </a:rPr>
            <a:t>OJEU Reference 2011/S 204-332353 </a:t>
          </a:r>
        </a:p>
        <a:p>
          <a:pPr algn="ctr"/>
          <a:r>
            <a:rPr lang="en-GB" sz="1100" b="1" dirty="0" smtClean="0">
              <a:solidFill>
                <a:srgbClr val="E32120"/>
              </a:solidFill>
              <a:latin typeface="Tahoma" pitchFamily="34" charset="0"/>
            </a:rPr>
            <a:t>Awarded May 2012</a:t>
          </a:r>
          <a:endParaRPr lang="en-GB" sz="1100" b="1" dirty="0">
            <a:solidFill>
              <a:srgbClr val="E32120"/>
            </a:solidFill>
          </a:endParaRPr>
        </a:p>
      </dgm:t>
    </dgm:pt>
    <dgm:pt modelId="{0B17B456-F48E-4540-A108-8D3BB5C01C88}" type="parTrans" cxnId="{C5E6938B-D987-473E-BD8F-AADCF2A2F32A}">
      <dgm:prSet/>
      <dgm:spPr/>
      <dgm:t>
        <a:bodyPr/>
        <a:lstStyle/>
        <a:p>
          <a:endParaRPr lang="en-GB"/>
        </a:p>
      </dgm:t>
    </dgm:pt>
    <dgm:pt modelId="{92D5CC10-5900-4B88-B860-F851470F4F60}" type="sibTrans" cxnId="{C5E6938B-D987-473E-BD8F-AADCF2A2F32A}">
      <dgm:prSet/>
      <dgm:spPr/>
      <dgm:t>
        <a:bodyPr/>
        <a:lstStyle/>
        <a:p>
          <a:endParaRPr lang="en-GB"/>
        </a:p>
      </dgm:t>
    </dgm:pt>
    <dgm:pt modelId="{965CFA0C-38B9-48C9-8B2B-C76DE31E4313}">
      <dgm:prSet phldrT="[Text]" custT="1"/>
      <dgm:spPr/>
      <dgm:t>
        <a:bodyPr/>
        <a:lstStyle/>
        <a:p>
          <a:pPr algn="ctr"/>
          <a:r>
            <a:rPr lang="en-US" sz="1100" b="1" dirty="0" smtClean="0">
              <a:latin typeface="Tahoma" pitchFamily="34" charset="0"/>
            </a:rPr>
            <a:t>OJEU Ref 2013/S 234-406233 </a:t>
          </a:r>
        </a:p>
        <a:p>
          <a:pPr algn="ctr"/>
          <a:r>
            <a:rPr lang="en-US" sz="1100" b="1" dirty="0" smtClean="0">
              <a:solidFill>
                <a:srgbClr val="E32120"/>
              </a:solidFill>
              <a:latin typeface="Tahoma" pitchFamily="34" charset="0"/>
            </a:rPr>
            <a:t>Awarded August 2014</a:t>
          </a:r>
          <a:endParaRPr lang="en-GB" sz="1100" b="1" dirty="0">
            <a:solidFill>
              <a:srgbClr val="E32120"/>
            </a:solidFill>
          </a:endParaRPr>
        </a:p>
      </dgm:t>
    </dgm:pt>
    <dgm:pt modelId="{89681E37-5E38-4360-B12D-F906EBA67774}" type="parTrans" cxnId="{A4EB1953-59D6-479D-9672-BA90D63680DE}">
      <dgm:prSet/>
      <dgm:spPr/>
      <dgm:t>
        <a:bodyPr/>
        <a:lstStyle/>
        <a:p>
          <a:endParaRPr lang="en-GB"/>
        </a:p>
      </dgm:t>
    </dgm:pt>
    <dgm:pt modelId="{1F635ACE-8058-419C-94F2-EADAE2FC667E}" type="sibTrans" cxnId="{A4EB1953-59D6-479D-9672-BA90D63680DE}">
      <dgm:prSet/>
      <dgm:spPr/>
      <dgm:t>
        <a:bodyPr/>
        <a:lstStyle/>
        <a:p>
          <a:endParaRPr lang="en-GB"/>
        </a:p>
      </dgm:t>
    </dgm:pt>
    <dgm:pt modelId="{AE179CB0-1006-4DCB-BB62-DE6406B878EC}">
      <dgm:prSet phldrT="[Text]" custT="1"/>
      <dgm:spPr/>
      <dgm:t>
        <a:bodyPr/>
        <a:lstStyle/>
        <a:p>
          <a:pPr algn="ctr"/>
          <a:r>
            <a:rPr lang="en-US" sz="1100" b="1" dirty="0" smtClean="0">
              <a:latin typeface="Tahoma" pitchFamily="34" charset="0"/>
            </a:rPr>
            <a:t>OJEU Ref – 2013/S 090-153356 </a:t>
          </a:r>
        </a:p>
        <a:p>
          <a:pPr algn="ctr"/>
          <a:r>
            <a:rPr lang="en-US" sz="1100" b="1" dirty="0" smtClean="0">
              <a:solidFill>
                <a:srgbClr val="E32120"/>
              </a:solidFill>
              <a:latin typeface="Tahoma" pitchFamily="34" charset="0"/>
            </a:rPr>
            <a:t>Awarded Oct 2013</a:t>
          </a:r>
          <a:endParaRPr lang="en-GB" sz="1100" b="1" dirty="0">
            <a:solidFill>
              <a:srgbClr val="E32120"/>
            </a:solidFill>
          </a:endParaRPr>
        </a:p>
      </dgm:t>
    </dgm:pt>
    <dgm:pt modelId="{5BD2C2A5-E43A-489F-AA1F-4638B0BFAC57}" type="parTrans" cxnId="{C58028EF-D7C2-47DC-ADB8-6E8B1788B8A0}">
      <dgm:prSet/>
      <dgm:spPr/>
      <dgm:t>
        <a:bodyPr/>
        <a:lstStyle/>
        <a:p>
          <a:endParaRPr lang="en-GB"/>
        </a:p>
      </dgm:t>
    </dgm:pt>
    <dgm:pt modelId="{B86A5557-20BB-4331-8B15-4EFF17C12248}" type="sibTrans" cxnId="{C58028EF-D7C2-47DC-ADB8-6E8B1788B8A0}">
      <dgm:prSet/>
      <dgm:spPr/>
      <dgm:t>
        <a:bodyPr/>
        <a:lstStyle/>
        <a:p>
          <a:endParaRPr lang="en-GB"/>
        </a:p>
      </dgm:t>
    </dgm:pt>
    <dgm:pt modelId="{332C65A1-7D86-4653-AC8E-A830F63594AF}">
      <dgm:prSet phldrT="[Text]" custT="1"/>
      <dgm:spPr/>
      <dgm:t>
        <a:bodyPr/>
        <a:lstStyle/>
        <a:p>
          <a:pPr algn="ctr"/>
          <a:r>
            <a:rPr lang="en-GB" sz="1100" b="1" dirty="0" smtClean="0">
              <a:latin typeface="Tahoma" pitchFamily="34" charset="0"/>
            </a:rPr>
            <a:t>VOLUNTARY BENEFITS AND SALARY SACRIFICE PAN</a:t>
          </a:r>
        </a:p>
        <a:p>
          <a:pPr algn="ctr"/>
          <a:r>
            <a:rPr lang="en-GB" sz="1100" b="1" dirty="0" smtClean="0">
              <a:latin typeface="Tahoma" pitchFamily="34" charset="0"/>
            </a:rPr>
            <a:t>GOVERNMENT SCHEME (EVERYBODY BENEFITS)</a:t>
          </a:r>
        </a:p>
        <a:p>
          <a:pPr algn="ctr"/>
          <a:r>
            <a:rPr lang="en-US" sz="1100" b="1" dirty="0" smtClean="0">
              <a:latin typeface="Tahoma" pitchFamily="34" charset="0"/>
            </a:rPr>
            <a:t>OJEU Ref – 228891 - </a:t>
          </a:r>
          <a:r>
            <a:rPr lang="en-US" sz="1100" b="1" dirty="0" smtClean="0">
              <a:solidFill>
                <a:srgbClr val="E32120"/>
              </a:solidFill>
              <a:latin typeface="Tahoma" pitchFamily="34" charset="0"/>
            </a:rPr>
            <a:t>Awarded Dec 2013</a:t>
          </a:r>
          <a:endParaRPr lang="en-GB" sz="1100" b="1" dirty="0">
            <a:solidFill>
              <a:srgbClr val="E32120"/>
            </a:solidFill>
          </a:endParaRPr>
        </a:p>
      </dgm:t>
    </dgm:pt>
    <dgm:pt modelId="{FB9CB61E-D621-42DF-9FF0-17E8D6E0B561}" type="parTrans" cxnId="{9CDFABA2-4B6F-4714-B150-F55834633CDF}">
      <dgm:prSet/>
      <dgm:spPr/>
      <dgm:t>
        <a:bodyPr/>
        <a:lstStyle/>
        <a:p>
          <a:endParaRPr lang="en-GB"/>
        </a:p>
      </dgm:t>
    </dgm:pt>
    <dgm:pt modelId="{C9EF42DA-6A92-4F08-9065-81B29B8403E6}" type="sibTrans" cxnId="{9CDFABA2-4B6F-4714-B150-F55834633CDF}">
      <dgm:prSet/>
      <dgm:spPr/>
      <dgm:t>
        <a:bodyPr/>
        <a:lstStyle/>
        <a:p>
          <a:endParaRPr lang="en-GB"/>
        </a:p>
      </dgm:t>
    </dgm:pt>
    <dgm:pt modelId="{1C68A5BB-53B5-41C6-8804-59F2D71F9B4A}" type="pres">
      <dgm:prSet presAssocID="{16B12201-4BCF-43D2-A811-134E051E4143}" presName="Name0" presStyleCnt="0">
        <dgm:presLayoutVars>
          <dgm:dir/>
        </dgm:presLayoutVars>
      </dgm:prSet>
      <dgm:spPr/>
      <dgm:t>
        <a:bodyPr/>
        <a:lstStyle/>
        <a:p>
          <a:endParaRPr lang="en-GB"/>
        </a:p>
      </dgm:t>
    </dgm:pt>
    <dgm:pt modelId="{2631FEEA-9F7D-48DC-853C-D7D9B297C496}" type="pres">
      <dgm:prSet presAssocID="{5F12DCB9-E3DA-4A74-A8C7-BF5D31CA9BAF}" presName="composite" presStyleCnt="0"/>
      <dgm:spPr/>
    </dgm:pt>
    <dgm:pt modelId="{A89040D4-A55B-4B71-8E39-6E4EC99D46A4}" type="pres">
      <dgm:prSet presAssocID="{5F12DCB9-E3DA-4A74-A8C7-BF5D31CA9BAF}" presName="rect2" presStyleLbl="revTx" presStyleIdx="0" presStyleCnt="4" custScaleX="125375" custScaleY="141040" custLinFactY="151165" custLinFactNeighborX="-3923" custLinFactNeighborY="200000">
        <dgm:presLayoutVars>
          <dgm:bulletEnabled val="1"/>
        </dgm:presLayoutVars>
      </dgm:prSet>
      <dgm:spPr/>
      <dgm:t>
        <a:bodyPr/>
        <a:lstStyle/>
        <a:p>
          <a:endParaRPr lang="en-GB"/>
        </a:p>
      </dgm:t>
    </dgm:pt>
    <dgm:pt modelId="{552507A9-409B-4D43-87E6-1F6F407E20B5}" type="pres">
      <dgm:prSet presAssocID="{5F12DCB9-E3DA-4A74-A8C7-BF5D31CA9BAF}" presName="rect1" presStyleLbl="alignImgPlace1" presStyleIdx="0" presStyleCnt="4" custScaleX="131156" custScaleY="34254" custLinFactNeighborX="-291" custLinFactNeighborY="-43249"/>
      <dgm:spPr>
        <a:blipFill rotWithShape="1">
          <a:blip xmlns:r="http://schemas.openxmlformats.org/officeDocument/2006/relationships" r:embed="rId1"/>
          <a:stretch>
            <a:fillRect/>
          </a:stretch>
        </a:blipFill>
      </dgm:spPr>
    </dgm:pt>
    <dgm:pt modelId="{7FFE79FD-4A6F-4954-8206-79EF120B410C}" type="pres">
      <dgm:prSet presAssocID="{92D5CC10-5900-4B88-B860-F851470F4F60}" presName="sibTrans" presStyleCnt="0"/>
      <dgm:spPr/>
    </dgm:pt>
    <dgm:pt modelId="{7DBE5759-FD9D-4968-9AE6-935FA3E8C0D8}" type="pres">
      <dgm:prSet presAssocID="{965CFA0C-38B9-48C9-8B2B-C76DE31E4313}" presName="composite" presStyleCnt="0"/>
      <dgm:spPr/>
    </dgm:pt>
    <dgm:pt modelId="{C31CA1DA-9E25-4258-B140-F85EEACD6CE5}" type="pres">
      <dgm:prSet presAssocID="{965CFA0C-38B9-48C9-8B2B-C76DE31E4313}" presName="rect2" presStyleLbl="revTx" presStyleIdx="1" presStyleCnt="4" custScaleX="168035" custScaleY="208291" custLinFactY="100000" custLinFactNeighborX="8263" custLinFactNeighborY="194061">
        <dgm:presLayoutVars>
          <dgm:bulletEnabled val="1"/>
        </dgm:presLayoutVars>
      </dgm:prSet>
      <dgm:spPr/>
      <dgm:t>
        <a:bodyPr/>
        <a:lstStyle/>
        <a:p>
          <a:endParaRPr lang="en-GB"/>
        </a:p>
      </dgm:t>
    </dgm:pt>
    <dgm:pt modelId="{36DC6D3E-2EBE-462B-B321-74CB454640C6}" type="pres">
      <dgm:prSet presAssocID="{965CFA0C-38B9-48C9-8B2B-C76DE31E4313}" presName="rect1" presStyleLbl="alignImgPlace1" presStyleIdx="1" presStyleCnt="4" custScaleX="119167" custScaleY="34654" custLinFactNeighborX="10291" custLinFactNeighborY="-46290"/>
      <dgm:spPr>
        <a:blipFill rotWithShape="1">
          <a:blip xmlns:r="http://schemas.openxmlformats.org/officeDocument/2006/relationships" r:embed="rId2"/>
          <a:stretch>
            <a:fillRect/>
          </a:stretch>
        </a:blipFill>
      </dgm:spPr>
    </dgm:pt>
    <dgm:pt modelId="{7637418E-A608-4846-AF92-6DE8E102462C}" type="pres">
      <dgm:prSet presAssocID="{1F635ACE-8058-419C-94F2-EADAE2FC667E}" presName="sibTrans" presStyleCnt="0"/>
      <dgm:spPr/>
    </dgm:pt>
    <dgm:pt modelId="{01F694D1-B6C1-4E12-80A0-4DB3CBF76B17}" type="pres">
      <dgm:prSet presAssocID="{AE179CB0-1006-4DCB-BB62-DE6406B878EC}" presName="composite" presStyleCnt="0"/>
      <dgm:spPr/>
    </dgm:pt>
    <dgm:pt modelId="{629DF418-6B05-49D7-B33A-735E5DD1B693}" type="pres">
      <dgm:prSet presAssocID="{AE179CB0-1006-4DCB-BB62-DE6406B878EC}" presName="rect2" presStyleLbl="revTx" presStyleIdx="2" presStyleCnt="4" custScaleX="152388" custScaleY="195683" custLinFactY="200000" custLinFactNeighborX="-112" custLinFactNeighborY="214054">
        <dgm:presLayoutVars>
          <dgm:bulletEnabled val="1"/>
        </dgm:presLayoutVars>
      </dgm:prSet>
      <dgm:spPr/>
      <dgm:t>
        <a:bodyPr/>
        <a:lstStyle/>
        <a:p>
          <a:endParaRPr lang="en-GB"/>
        </a:p>
      </dgm:t>
    </dgm:pt>
    <dgm:pt modelId="{808A28D8-7871-43A5-88DF-53F84790E5BF}" type="pres">
      <dgm:prSet presAssocID="{AE179CB0-1006-4DCB-BB62-DE6406B878EC}" presName="rect1" presStyleLbl="alignImgPlace1" presStyleIdx="2" presStyleCnt="4" custScaleX="100055" custScaleY="50406" custLinFactNeighborX="-2069" custLinFactNeighborY="-37476"/>
      <dgm:spPr>
        <a:blipFill rotWithShape="1">
          <a:blip xmlns:r="http://schemas.openxmlformats.org/officeDocument/2006/relationships" r:embed="rId3"/>
          <a:stretch>
            <a:fillRect/>
          </a:stretch>
        </a:blipFill>
      </dgm:spPr>
    </dgm:pt>
    <dgm:pt modelId="{013ED2C5-8976-4169-978A-1041D33B148F}" type="pres">
      <dgm:prSet presAssocID="{B86A5557-20BB-4331-8B15-4EFF17C12248}" presName="sibTrans" presStyleCnt="0"/>
      <dgm:spPr/>
    </dgm:pt>
    <dgm:pt modelId="{FBD6FA61-DBE0-48F8-A3FE-78AD2AB160CD}" type="pres">
      <dgm:prSet presAssocID="{332C65A1-7D86-4653-AC8E-A830F63594AF}" presName="composite" presStyleCnt="0"/>
      <dgm:spPr/>
    </dgm:pt>
    <dgm:pt modelId="{5569EDDF-E369-4101-A3AC-B94CE91CAF96}" type="pres">
      <dgm:prSet presAssocID="{332C65A1-7D86-4653-AC8E-A830F63594AF}" presName="rect2" presStyleLbl="revTx" presStyleIdx="3" presStyleCnt="4" custScaleX="172514" custScaleY="193421" custLinFactY="192404" custLinFactNeighborX="11682" custLinFactNeighborY="200000">
        <dgm:presLayoutVars>
          <dgm:bulletEnabled val="1"/>
        </dgm:presLayoutVars>
      </dgm:prSet>
      <dgm:spPr/>
      <dgm:t>
        <a:bodyPr/>
        <a:lstStyle/>
        <a:p>
          <a:endParaRPr lang="en-GB"/>
        </a:p>
      </dgm:t>
    </dgm:pt>
    <dgm:pt modelId="{990871BE-9F19-4A14-B8B4-D52A74F22F51}" type="pres">
      <dgm:prSet presAssocID="{332C65A1-7D86-4653-AC8E-A830F63594AF}" presName="rect1" presStyleLbl="alignImgPlace1" presStyleIdx="3" presStyleCnt="4" custScaleX="126983" custScaleY="38059" custLinFactNeighborX="10687" custLinFactNeighborY="-42511"/>
      <dgm:spPr>
        <a:blipFill rotWithShape="1">
          <a:blip xmlns:r="http://schemas.openxmlformats.org/officeDocument/2006/relationships" r:embed="rId4"/>
          <a:stretch>
            <a:fillRect/>
          </a:stretch>
        </a:blipFill>
      </dgm:spPr>
    </dgm:pt>
  </dgm:ptLst>
  <dgm:cxnLst>
    <dgm:cxn modelId="{4831CC70-52A8-4CA4-AF74-694BE8ACFB9A}" type="presOf" srcId="{16B12201-4BCF-43D2-A811-134E051E4143}" destId="{1C68A5BB-53B5-41C6-8804-59F2D71F9B4A}" srcOrd="0" destOrd="0" presId="urn:microsoft.com/office/officeart/2008/layout/PictureGrid"/>
    <dgm:cxn modelId="{9CDFABA2-4B6F-4714-B150-F55834633CDF}" srcId="{16B12201-4BCF-43D2-A811-134E051E4143}" destId="{332C65A1-7D86-4653-AC8E-A830F63594AF}" srcOrd="3" destOrd="0" parTransId="{FB9CB61E-D621-42DF-9FF0-17E8D6E0B561}" sibTransId="{C9EF42DA-6A92-4F08-9065-81B29B8403E6}"/>
    <dgm:cxn modelId="{C5E6938B-D987-473E-BD8F-AADCF2A2F32A}" srcId="{16B12201-4BCF-43D2-A811-134E051E4143}" destId="{5F12DCB9-E3DA-4A74-A8C7-BF5D31CA9BAF}" srcOrd="0" destOrd="0" parTransId="{0B17B456-F48E-4540-A108-8D3BB5C01C88}" sibTransId="{92D5CC10-5900-4B88-B860-F851470F4F60}"/>
    <dgm:cxn modelId="{9EF73D22-D6F7-44FD-A0D4-FE6B0958E508}" type="presOf" srcId="{5F12DCB9-E3DA-4A74-A8C7-BF5D31CA9BAF}" destId="{A89040D4-A55B-4B71-8E39-6E4EC99D46A4}" srcOrd="0" destOrd="0" presId="urn:microsoft.com/office/officeart/2008/layout/PictureGrid"/>
    <dgm:cxn modelId="{76258980-B916-4BF0-B008-A1BB94F75A54}" type="presOf" srcId="{965CFA0C-38B9-48C9-8B2B-C76DE31E4313}" destId="{C31CA1DA-9E25-4258-B140-F85EEACD6CE5}" srcOrd="0" destOrd="0" presId="urn:microsoft.com/office/officeart/2008/layout/PictureGrid"/>
    <dgm:cxn modelId="{C58028EF-D7C2-47DC-ADB8-6E8B1788B8A0}" srcId="{16B12201-4BCF-43D2-A811-134E051E4143}" destId="{AE179CB0-1006-4DCB-BB62-DE6406B878EC}" srcOrd="2" destOrd="0" parTransId="{5BD2C2A5-E43A-489F-AA1F-4638B0BFAC57}" sibTransId="{B86A5557-20BB-4331-8B15-4EFF17C12248}"/>
    <dgm:cxn modelId="{A4EB1953-59D6-479D-9672-BA90D63680DE}" srcId="{16B12201-4BCF-43D2-A811-134E051E4143}" destId="{965CFA0C-38B9-48C9-8B2B-C76DE31E4313}" srcOrd="1" destOrd="0" parTransId="{89681E37-5E38-4360-B12D-F906EBA67774}" sibTransId="{1F635ACE-8058-419C-94F2-EADAE2FC667E}"/>
    <dgm:cxn modelId="{9399A6A5-673E-4667-82CB-E712491DEDAD}" type="presOf" srcId="{AE179CB0-1006-4DCB-BB62-DE6406B878EC}" destId="{629DF418-6B05-49D7-B33A-735E5DD1B693}" srcOrd="0" destOrd="0" presId="urn:microsoft.com/office/officeart/2008/layout/PictureGrid"/>
    <dgm:cxn modelId="{DA8A1253-F360-4274-9F3C-AC39A973D41A}" type="presOf" srcId="{332C65A1-7D86-4653-AC8E-A830F63594AF}" destId="{5569EDDF-E369-4101-A3AC-B94CE91CAF96}" srcOrd="0" destOrd="0" presId="urn:microsoft.com/office/officeart/2008/layout/PictureGrid"/>
    <dgm:cxn modelId="{E05EC1DA-3035-469C-BFFF-F6FDEA092C87}" type="presParOf" srcId="{1C68A5BB-53B5-41C6-8804-59F2D71F9B4A}" destId="{2631FEEA-9F7D-48DC-853C-D7D9B297C496}" srcOrd="0" destOrd="0" presId="urn:microsoft.com/office/officeart/2008/layout/PictureGrid"/>
    <dgm:cxn modelId="{44A7939D-C407-4573-9676-077B352AE204}" type="presParOf" srcId="{2631FEEA-9F7D-48DC-853C-D7D9B297C496}" destId="{A89040D4-A55B-4B71-8E39-6E4EC99D46A4}" srcOrd="0" destOrd="0" presId="urn:microsoft.com/office/officeart/2008/layout/PictureGrid"/>
    <dgm:cxn modelId="{F3FBC882-5267-4041-94DF-D8AA3920FDE2}" type="presParOf" srcId="{2631FEEA-9F7D-48DC-853C-D7D9B297C496}" destId="{552507A9-409B-4D43-87E6-1F6F407E20B5}" srcOrd="1" destOrd="0" presId="urn:microsoft.com/office/officeart/2008/layout/PictureGrid"/>
    <dgm:cxn modelId="{233E175C-24F8-4F6A-B02D-33676B0E66BC}" type="presParOf" srcId="{1C68A5BB-53B5-41C6-8804-59F2D71F9B4A}" destId="{7FFE79FD-4A6F-4954-8206-79EF120B410C}" srcOrd="1" destOrd="0" presId="urn:microsoft.com/office/officeart/2008/layout/PictureGrid"/>
    <dgm:cxn modelId="{4DEE7DCF-66AD-4FCE-8370-E579FA09C994}" type="presParOf" srcId="{1C68A5BB-53B5-41C6-8804-59F2D71F9B4A}" destId="{7DBE5759-FD9D-4968-9AE6-935FA3E8C0D8}" srcOrd="2" destOrd="0" presId="urn:microsoft.com/office/officeart/2008/layout/PictureGrid"/>
    <dgm:cxn modelId="{5BB46650-B190-4603-B455-D71E14C52C01}" type="presParOf" srcId="{7DBE5759-FD9D-4968-9AE6-935FA3E8C0D8}" destId="{C31CA1DA-9E25-4258-B140-F85EEACD6CE5}" srcOrd="0" destOrd="0" presId="urn:microsoft.com/office/officeart/2008/layout/PictureGrid"/>
    <dgm:cxn modelId="{4FA8B556-5256-4CA6-8D92-8DE5B012EBDE}" type="presParOf" srcId="{7DBE5759-FD9D-4968-9AE6-935FA3E8C0D8}" destId="{36DC6D3E-2EBE-462B-B321-74CB454640C6}" srcOrd="1" destOrd="0" presId="urn:microsoft.com/office/officeart/2008/layout/PictureGrid"/>
    <dgm:cxn modelId="{E60D933F-E028-4F45-B949-BC5BA47487BB}" type="presParOf" srcId="{1C68A5BB-53B5-41C6-8804-59F2D71F9B4A}" destId="{7637418E-A608-4846-AF92-6DE8E102462C}" srcOrd="3" destOrd="0" presId="urn:microsoft.com/office/officeart/2008/layout/PictureGrid"/>
    <dgm:cxn modelId="{742C1374-5115-471A-A90F-9E1FD2D3343C}" type="presParOf" srcId="{1C68A5BB-53B5-41C6-8804-59F2D71F9B4A}" destId="{01F694D1-B6C1-4E12-80A0-4DB3CBF76B17}" srcOrd="4" destOrd="0" presId="urn:microsoft.com/office/officeart/2008/layout/PictureGrid"/>
    <dgm:cxn modelId="{6E737080-63D2-49B1-95E2-7000D054C846}" type="presParOf" srcId="{01F694D1-B6C1-4E12-80A0-4DB3CBF76B17}" destId="{629DF418-6B05-49D7-B33A-735E5DD1B693}" srcOrd="0" destOrd="0" presId="urn:microsoft.com/office/officeart/2008/layout/PictureGrid"/>
    <dgm:cxn modelId="{CF5D6FEC-3FB4-4B9A-99B9-489872DA26A6}" type="presParOf" srcId="{01F694D1-B6C1-4E12-80A0-4DB3CBF76B17}" destId="{808A28D8-7871-43A5-88DF-53F84790E5BF}" srcOrd="1" destOrd="0" presId="urn:microsoft.com/office/officeart/2008/layout/PictureGrid"/>
    <dgm:cxn modelId="{42E45950-0BD1-43FA-9619-70096430B995}" type="presParOf" srcId="{1C68A5BB-53B5-41C6-8804-59F2D71F9B4A}" destId="{013ED2C5-8976-4169-978A-1041D33B148F}" srcOrd="5" destOrd="0" presId="urn:microsoft.com/office/officeart/2008/layout/PictureGrid"/>
    <dgm:cxn modelId="{52A15881-BC35-49DD-8065-8487CE319E7C}" type="presParOf" srcId="{1C68A5BB-53B5-41C6-8804-59F2D71F9B4A}" destId="{FBD6FA61-DBE0-48F8-A3FE-78AD2AB160CD}" srcOrd="6" destOrd="0" presId="urn:microsoft.com/office/officeart/2008/layout/PictureGrid"/>
    <dgm:cxn modelId="{0665EA07-1546-4621-9076-CAEF4EB93606}" type="presParOf" srcId="{FBD6FA61-DBE0-48F8-A3FE-78AD2AB160CD}" destId="{5569EDDF-E369-4101-A3AC-B94CE91CAF96}" srcOrd="0" destOrd="0" presId="urn:microsoft.com/office/officeart/2008/layout/PictureGrid"/>
    <dgm:cxn modelId="{CA7EC7E0-9AA4-49A3-882D-2D09E046A6C3}" type="presParOf" srcId="{FBD6FA61-DBE0-48F8-A3FE-78AD2AB160CD}" destId="{990871BE-9F19-4A14-B8B4-D52A74F22F51}"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5BB25-BC91-4CB2-850E-100E4D7418E5}" type="doc">
      <dgm:prSet loTypeId="urn:microsoft.com/office/officeart/2005/8/layout/hProcess9" loCatId="process" qsTypeId="urn:microsoft.com/office/officeart/2005/8/quickstyle/simple2" qsCatId="simple" csTypeId="urn:microsoft.com/office/officeart/2005/8/colors/accent1_2#3" csCatId="accent1" phldr="1"/>
      <dgm:spPr/>
      <dgm:t>
        <a:bodyPr/>
        <a:lstStyle/>
        <a:p>
          <a:endParaRPr lang="en-GB"/>
        </a:p>
      </dgm:t>
    </dgm:pt>
    <dgm:pt modelId="{CC85AAA6-8010-4D3D-9D6C-A796C9A208B2}">
      <dgm:prSet phldrT="[Text]" custT="1"/>
      <dgm:spPr>
        <a:xfrm>
          <a:off x="2474" y="1514475"/>
          <a:ext cx="1489509" cy="2019300"/>
        </a:xfrm>
        <a:solidFill>
          <a:srgbClr val="E3212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GB" sz="1400" dirty="0" smtClean="0">
              <a:solidFill>
                <a:sysClr val="window" lastClr="FFFFFF"/>
              </a:solidFill>
              <a:latin typeface="Tahoma"/>
              <a:ea typeface="+mn-ea"/>
              <a:cs typeface="+mn-cs"/>
            </a:rPr>
            <a:t>Employer leases car from Tusker</a:t>
          </a:r>
          <a:endParaRPr lang="en-GB" sz="1400" dirty="0">
            <a:solidFill>
              <a:sysClr val="window" lastClr="FFFFFF"/>
            </a:solidFill>
            <a:latin typeface="Tahoma"/>
            <a:ea typeface="+mn-ea"/>
            <a:cs typeface="+mn-cs"/>
          </a:endParaRPr>
        </a:p>
      </dgm:t>
    </dgm:pt>
    <dgm:pt modelId="{C80E9180-D4E8-4B54-8EB0-E87E219FED1D}" type="parTrans" cxnId="{2314F15B-53FB-4F37-91A3-79965F7769F4}">
      <dgm:prSet/>
      <dgm:spPr/>
      <dgm:t>
        <a:bodyPr/>
        <a:lstStyle/>
        <a:p>
          <a:pPr algn="ctr"/>
          <a:endParaRPr lang="en-GB">
            <a:solidFill>
              <a:schemeClr val="bg1"/>
            </a:solidFill>
          </a:endParaRPr>
        </a:p>
      </dgm:t>
    </dgm:pt>
    <dgm:pt modelId="{749E4A5D-00D4-4D0F-AB7A-13D45149C33F}" type="sibTrans" cxnId="{2314F15B-53FB-4F37-91A3-79965F7769F4}">
      <dgm:prSet/>
      <dgm:spPr/>
      <dgm:t>
        <a:bodyPr/>
        <a:lstStyle/>
        <a:p>
          <a:pPr algn="ctr"/>
          <a:endParaRPr lang="en-GB">
            <a:solidFill>
              <a:schemeClr val="bg1"/>
            </a:solidFill>
          </a:endParaRPr>
        </a:p>
      </dgm:t>
    </dgm:pt>
    <dgm:pt modelId="{01F61F11-C9FD-4E4B-B8C5-8E0CA0EBF2AD}">
      <dgm:prSet phldrT="[Text]" custT="1"/>
      <dgm:spPr>
        <a:xfrm>
          <a:off x="1740234" y="1514475"/>
          <a:ext cx="1489509" cy="2019300"/>
        </a:xfrm>
        <a:solidFill>
          <a:srgbClr val="E3212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GB" sz="1400" dirty="0" smtClean="0">
              <a:solidFill>
                <a:sysClr val="window" lastClr="FFFFFF"/>
              </a:solidFill>
              <a:latin typeface="Tahoma"/>
              <a:ea typeface="+mn-ea"/>
              <a:cs typeface="+mn-cs"/>
            </a:rPr>
            <a:t>Employee sacrifices from gross salary (Income tax and NI saved)</a:t>
          </a:r>
          <a:endParaRPr lang="en-GB" sz="1400" dirty="0">
            <a:solidFill>
              <a:sysClr val="window" lastClr="FFFFFF"/>
            </a:solidFill>
            <a:latin typeface="Tahoma"/>
            <a:ea typeface="+mn-ea"/>
            <a:cs typeface="+mn-cs"/>
          </a:endParaRPr>
        </a:p>
      </dgm:t>
    </dgm:pt>
    <dgm:pt modelId="{BA9D37CB-4615-4887-BFFE-C3A73539AAD4}" type="parTrans" cxnId="{2AA287F3-2007-44C7-B380-54ACEF23FFCF}">
      <dgm:prSet/>
      <dgm:spPr/>
      <dgm:t>
        <a:bodyPr/>
        <a:lstStyle/>
        <a:p>
          <a:pPr algn="ctr"/>
          <a:endParaRPr lang="en-GB">
            <a:solidFill>
              <a:schemeClr val="bg1"/>
            </a:solidFill>
          </a:endParaRPr>
        </a:p>
      </dgm:t>
    </dgm:pt>
    <dgm:pt modelId="{15AB19B4-D790-471A-BFEF-6CAA1DA6023B}" type="sibTrans" cxnId="{2AA287F3-2007-44C7-B380-54ACEF23FFCF}">
      <dgm:prSet/>
      <dgm:spPr/>
      <dgm:t>
        <a:bodyPr/>
        <a:lstStyle/>
        <a:p>
          <a:pPr algn="ctr"/>
          <a:endParaRPr lang="en-GB">
            <a:solidFill>
              <a:schemeClr val="bg1"/>
            </a:solidFill>
          </a:endParaRPr>
        </a:p>
      </dgm:t>
    </dgm:pt>
    <dgm:pt modelId="{C391FF2D-2F34-4F78-B7ED-5F1A9BDCB418}">
      <dgm:prSet phldrT="[Text]" custT="1"/>
      <dgm:spPr>
        <a:xfrm>
          <a:off x="3477995" y="1514475"/>
          <a:ext cx="1489509" cy="2019300"/>
        </a:xfrm>
        <a:solidFill>
          <a:srgbClr val="E3212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GB" sz="1400" dirty="0" smtClean="0">
              <a:solidFill>
                <a:sysClr val="window" lastClr="FFFFFF"/>
              </a:solidFill>
              <a:latin typeface="Tahoma"/>
              <a:ea typeface="+mn-ea"/>
              <a:cs typeface="+mn-cs"/>
            </a:rPr>
            <a:t>Employee pays BIK tax on the benefit – company car. (Lower Co2 = bigger saving)</a:t>
          </a:r>
          <a:endParaRPr lang="en-GB" sz="1400" dirty="0">
            <a:solidFill>
              <a:sysClr val="window" lastClr="FFFFFF"/>
            </a:solidFill>
            <a:latin typeface="Tahoma"/>
            <a:ea typeface="+mn-ea"/>
            <a:cs typeface="+mn-cs"/>
          </a:endParaRPr>
        </a:p>
      </dgm:t>
    </dgm:pt>
    <dgm:pt modelId="{E71B9461-A288-400F-BB34-7F3FED26DB4B}" type="parTrans" cxnId="{EA273D7D-35C9-405E-958B-AC7960C61F88}">
      <dgm:prSet/>
      <dgm:spPr/>
      <dgm:t>
        <a:bodyPr/>
        <a:lstStyle/>
        <a:p>
          <a:pPr algn="ctr"/>
          <a:endParaRPr lang="en-GB">
            <a:solidFill>
              <a:schemeClr val="bg1"/>
            </a:solidFill>
          </a:endParaRPr>
        </a:p>
      </dgm:t>
    </dgm:pt>
    <dgm:pt modelId="{9D3D24E9-B806-4391-90D3-851E3796AC9E}" type="sibTrans" cxnId="{EA273D7D-35C9-405E-958B-AC7960C61F88}">
      <dgm:prSet/>
      <dgm:spPr/>
      <dgm:t>
        <a:bodyPr/>
        <a:lstStyle/>
        <a:p>
          <a:pPr algn="ctr"/>
          <a:endParaRPr lang="en-GB">
            <a:solidFill>
              <a:schemeClr val="bg1"/>
            </a:solidFill>
          </a:endParaRPr>
        </a:p>
      </dgm:t>
    </dgm:pt>
    <dgm:pt modelId="{F774B26E-06F9-4AB7-907C-2A48D187B071}">
      <dgm:prSet custT="1"/>
      <dgm:spPr>
        <a:xfrm>
          <a:off x="5215756" y="1514475"/>
          <a:ext cx="1489509" cy="2019300"/>
        </a:xfrm>
        <a:solidFill>
          <a:srgbClr val="E3212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GB" sz="1400" dirty="0" smtClean="0">
              <a:solidFill>
                <a:sysClr val="window" lastClr="FFFFFF"/>
              </a:solidFill>
              <a:latin typeface="Tahoma"/>
              <a:ea typeface="+mn-ea"/>
              <a:cs typeface="+mn-cs"/>
            </a:rPr>
            <a:t>Employer saves Class 1 NI on the sacrificed salary</a:t>
          </a:r>
        </a:p>
      </dgm:t>
    </dgm:pt>
    <dgm:pt modelId="{67DF2635-BE94-4479-A2D1-6AA0BE1D0AC6}" type="parTrans" cxnId="{8AF7A75E-2DE8-4969-A7FB-40C14AC5AC3C}">
      <dgm:prSet/>
      <dgm:spPr/>
      <dgm:t>
        <a:bodyPr/>
        <a:lstStyle/>
        <a:p>
          <a:pPr algn="ctr"/>
          <a:endParaRPr lang="en-GB">
            <a:solidFill>
              <a:schemeClr val="bg1"/>
            </a:solidFill>
          </a:endParaRPr>
        </a:p>
      </dgm:t>
    </dgm:pt>
    <dgm:pt modelId="{C3A83CB5-4B0C-4924-BE77-E05C7AE77CD8}" type="sibTrans" cxnId="{8AF7A75E-2DE8-4969-A7FB-40C14AC5AC3C}">
      <dgm:prSet/>
      <dgm:spPr/>
      <dgm:t>
        <a:bodyPr/>
        <a:lstStyle/>
        <a:p>
          <a:pPr algn="ctr"/>
          <a:endParaRPr lang="en-GB">
            <a:solidFill>
              <a:schemeClr val="bg1"/>
            </a:solidFill>
          </a:endParaRPr>
        </a:p>
      </dgm:t>
    </dgm:pt>
    <dgm:pt modelId="{C52CF889-A542-4682-A831-08DDDAE93FFC}">
      <dgm:prSet custT="1"/>
      <dgm:spPr>
        <a:xfrm>
          <a:off x="6953516" y="1514475"/>
          <a:ext cx="1489509" cy="2019300"/>
        </a:xfrm>
        <a:solidFill>
          <a:srgbClr val="E3212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GB" sz="1400" dirty="0" smtClean="0">
              <a:solidFill>
                <a:sysClr val="window" lastClr="FFFFFF"/>
              </a:solidFill>
              <a:latin typeface="Tahoma"/>
              <a:ea typeface="+mn-ea"/>
              <a:cs typeface="+mn-cs"/>
            </a:rPr>
            <a:t>Employer pays Class 1A NI on the value of the benefit</a:t>
          </a:r>
        </a:p>
      </dgm:t>
    </dgm:pt>
    <dgm:pt modelId="{A6825ADB-D84E-418A-8621-33B01806CA47}" type="parTrans" cxnId="{AD2047EC-D4A8-40F7-9A31-F1789C4703ED}">
      <dgm:prSet/>
      <dgm:spPr/>
      <dgm:t>
        <a:bodyPr/>
        <a:lstStyle/>
        <a:p>
          <a:pPr algn="ctr"/>
          <a:endParaRPr lang="en-GB">
            <a:solidFill>
              <a:schemeClr val="bg1"/>
            </a:solidFill>
          </a:endParaRPr>
        </a:p>
      </dgm:t>
    </dgm:pt>
    <dgm:pt modelId="{A7E86CBF-6364-4A88-8EB2-35C20CEDBF91}" type="sibTrans" cxnId="{AD2047EC-D4A8-40F7-9A31-F1789C4703ED}">
      <dgm:prSet/>
      <dgm:spPr/>
      <dgm:t>
        <a:bodyPr/>
        <a:lstStyle/>
        <a:p>
          <a:pPr algn="ctr"/>
          <a:endParaRPr lang="en-GB">
            <a:solidFill>
              <a:schemeClr val="bg1"/>
            </a:solidFill>
          </a:endParaRPr>
        </a:p>
      </dgm:t>
    </dgm:pt>
    <dgm:pt modelId="{E9D5A310-49C2-4678-B8CF-70F4A16BD84C}" type="pres">
      <dgm:prSet presAssocID="{40D5BB25-BC91-4CB2-850E-100E4D7418E5}" presName="CompostProcess" presStyleCnt="0">
        <dgm:presLayoutVars>
          <dgm:dir/>
          <dgm:resizeHandles val="exact"/>
        </dgm:presLayoutVars>
      </dgm:prSet>
      <dgm:spPr/>
      <dgm:t>
        <a:bodyPr/>
        <a:lstStyle/>
        <a:p>
          <a:endParaRPr lang="en-GB"/>
        </a:p>
      </dgm:t>
    </dgm:pt>
    <dgm:pt modelId="{4A5B1EE1-5466-4F65-B43E-38187C03C164}" type="pres">
      <dgm:prSet presAssocID="{40D5BB25-BC91-4CB2-850E-100E4D7418E5}" presName="arrow" presStyleLbl="bgShp" presStyleIdx="0" presStyleCnt="1"/>
      <dgm:spPr>
        <a:xfrm>
          <a:off x="633412" y="0"/>
          <a:ext cx="7178675" cy="5048250"/>
        </a:xfrm>
        <a:prstGeom prst="rightArrow">
          <a:avLst/>
        </a:prstGeom>
        <a:solidFill>
          <a:sysClr val="window" lastClr="FFFFFF">
            <a:lumMod val="85000"/>
          </a:sysClr>
        </a:solidFill>
        <a:ln>
          <a:noFill/>
        </a:ln>
        <a:effectLst/>
      </dgm:spPr>
      <dgm:t>
        <a:bodyPr/>
        <a:lstStyle/>
        <a:p>
          <a:endParaRPr lang="en-GB"/>
        </a:p>
      </dgm:t>
    </dgm:pt>
    <dgm:pt modelId="{1D428A7E-44ED-4784-B1F3-2BC311FBDB35}" type="pres">
      <dgm:prSet presAssocID="{40D5BB25-BC91-4CB2-850E-100E4D7418E5}" presName="linearProcess" presStyleCnt="0"/>
      <dgm:spPr/>
    </dgm:pt>
    <dgm:pt modelId="{1CB253D7-42A9-415B-ADC5-9B42D0D155E0}" type="pres">
      <dgm:prSet presAssocID="{CC85AAA6-8010-4D3D-9D6C-A796C9A208B2}" presName="textNode" presStyleLbl="node1" presStyleIdx="0" presStyleCnt="5">
        <dgm:presLayoutVars>
          <dgm:bulletEnabled val="1"/>
        </dgm:presLayoutVars>
      </dgm:prSet>
      <dgm:spPr>
        <a:prstGeom prst="roundRect">
          <a:avLst/>
        </a:prstGeom>
      </dgm:spPr>
      <dgm:t>
        <a:bodyPr/>
        <a:lstStyle/>
        <a:p>
          <a:endParaRPr lang="en-GB"/>
        </a:p>
      </dgm:t>
    </dgm:pt>
    <dgm:pt modelId="{C968AE4A-1DF4-4C92-B0C4-A0785D20AD62}" type="pres">
      <dgm:prSet presAssocID="{749E4A5D-00D4-4D0F-AB7A-13D45149C33F}" presName="sibTrans" presStyleCnt="0"/>
      <dgm:spPr/>
    </dgm:pt>
    <dgm:pt modelId="{7C5478FF-4D27-477D-BBDC-1351BB93903E}" type="pres">
      <dgm:prSet presAssocID="{01F61F11-C9FD-4E4B-B8C5-8E0CA0EBF2AD}" presName="textNode" presStyleLbl="node1" presStyleIdx="1" presStyleCnt="5">
        <dgm:presLayoutVars>
          <dgm:bulletEnabled val="1"/>
        </dgm:presLayoutVars>
      </dgm:prSet>
      <dgm:spPr>
        <a:prstGeom prst="roundRect">
          <a:avLst/>
        </a:prstGeom>
      </dgm:spPr>
      <dgm:t>
        <a:bodyPr/>
        <a:lstStyle/>
        <a:p>
          <a:endParaRPr lang="en-GB"/>
        </a:p>
      </dgm:t>
    </dgm:pt>
    <dgm:pt modelId="{43C82DA2-2938-475A-A16A-565C2C806F30}" type="pres">
      <dgm:prSet presAssocID="{15AB19B4-D790-471A-BFEF-6CAA1DA6023B}" presName="sibTrans" presStyleCnt="0"/>
      <dgm:spPr/>
    </dgm:pt>
    <dgm:pt modelId="{12392BF0-1AD7-415F-9D59-48786446CD54}" type="pres">
      <dgm:prSet presAssocID="{C391FF2D-2F34-4F78-B7ED-5F1A9BDCB418}" presName="textNode" presStyleLbl="node1" presStyleIdx="2" presStyleCnt="5">
        <dgm:presLayoutVars>
          <dgm:bulletEnabled val="1"/>
        </dgm:presLayoutVars>
      </dgm:prSet>
      <dgm:spPr>
        <a:prstGeom prst="roundRect">
          <a:avLst/>
        </a:prstGeom>
      </dgm:spPr>
      <dgm:t>
        <a:bodyPr/>
        <a:lstStyle/>
        <a:p>
          <a:endParaRPr lang="en-GB"/>
        </a:p>
      </dgm:t>
    </dgm:pt>
    <dgm:pt modelId="{12C33994-50F3-441C-8C1F-B8849E408964}" type="pres">
      <dgm:prSet presAssocID="{9D3D24E9-B806-4391-90D3-851E3796AC9E}" presName="sibTrans" presStyleCnt="0"/>
      <dgm:spPr/>
    </dgm:pt>
    <dgm:pt modelId="{16AD1CC2-12EA-40D1-B346-3FB1B4E4BE00}" type="pres">
      <dgm:prSet presAssocID="{F774B26E-06F9-4AB7-907C-2A48D187B071}" presName="textNode" presStyleLbl="node1" presStyleIdx="3" presStyleCnt="5">
        <dgm:presLayoutVars>
          <dgm:bulletEnabled val="1"/>
        </dgm:presLayoutVars>
      </dgm:prSet>
      <dgm:spPr>
        <a:prstGeom prst="roundRect">
          <a:avLst/>
        </a:prstGeom>
      </dgm:spPr>
      <dgm:t>
        <a:bodyPr/>
        <a:lstStyle/>
        <a:p>
          <a:endParaRPr lang="en-GB"/>
        </a:p>
      </dgm:t>
    </dgm:pt>
    <dgm:pt modelId="{B59F5804-860E-417E-8851-5713FAFEA57A}" type="pres">
      <dgm:prSet presAssocID="{C3A83CB5-4B0C-4924-BE77-E05C7AE77CD8}" presName="sibTrans" presStyleCnt="0"/>
      <dgm:spPr/>
    </dgm:pt>
    <dgm:pt modelId="{117D88A1-C1A2-4D87-A88B-0382520A422D}" type="pres">
      <dgm:prSet presAssocID="{C52CF889-A542-4682-A831-08DDDAE93FFC}" presName="textNode" presStyleLbl="node1" presStyleIdx="4" presStyleCnt="5">
        <dgm:presLayoutVars>
          <dgm:bulletEnabled val="1"/>
        </dgm:presLayoutVars>
      </dgm:prSet>
      <dgm:spPr>
        <a:prstGeom prst="roundRect">
          <a:avLst/>
        </a:prstGeom>
      </dgm:spPr>
      <dgm:t>
        <a:bodyPr/>
        <a:lstStyle/>
        <a:p>
          <a:endParaRPr lang="en-GB"/>
        </a:p>
      </dgm:t>
    </dgm:pt>
  </dgm:ptLst>
  <dgm:cxnLst>
    <dgm:cxn modelId="{EA273D7D-35C9-405E-958B-AC7960C61F88}" srcId="{40D5BB25-BC91-4CB2-850E-100E4D7418E5}" destId="{C391FF2D-2F34-4F78-B7ED-5F1A9BDCB418}" srcOrd="2" destOrd="0" parTransId="{E71B9461-A288-400F-BB34-7F3FED26DB4B}" sibTransId="{9D3D24E9-B806-4391-90D3-851E3796AC9E}"/>
    <dgm:cxn modelId="{88B86876-ADB4-4AAE-A676-2C7B25F5FC37}" type="presOf" srcId="{CC85AAA6-8010-4D3D-9D6C-A796C9A208B2}" destId="{1CB253D7-42A9-415B-ADC5-9B42D0D155E0}" srcOrd="0" destOrd="0" presId="urn:microsoft.com/office/officeart/2005/8/layout/hProcess9"/>
    <dgm:cxn modelId="{185E2430-F9A6-43B8-B25E-CF9220693058}" type="presOf" srcId="{C391FF2D-2F34-4F78-B7ED-5F1A9BDCB418}" destId="{12392BF0-1AD7-415F-9D59-48786446CD54}" srcOrd="0" destOrd="0" presId="urn:microsoft.com/office/officeart/2005/8/layout/hProcess9"/>
    <dgm:cxn modelId="{1FDB97C6-0C8D-4F52-8031-5FA61986B0CA}" type="presOf" srcId="{C52CF889-A542-4682-A831-08DDDAE93FFC}" destId="{117D88A1-C1A2-4D87-A88B-0382520A422D}" srcOrd="0" destOrd="0" presId="urn:microsoft.com/office/officeart/2005/8/layout/hProcess9"/>
    <dgm:cxn modelId="{C0E1874A-F67E-4CC2-BFF7-578D3D156402}" type="presOf" srcId="{40D5BB25-BC91-4CB2-850E-100E4D7418E5}" destId="{E9D5A310-49C2-4678-B8CF-70F4A16BD84C}" srcOrd="0" destOrd="0" presId="urn:microsoft.com/office/officeart/2005/8/layout/hProcess9"/>
    <dgm:cxn modelId="{84D8B8AD-4F11-4E27-9496-1096064DD851}" type="presOf" srcId="{01F61F11-C9FD-4E4B-B8C5-8E0CA0EBF2AD}" destId="{7C5478FF-4D27-477D-BBDC-1351BB93903E}" srcOrd="0" destOrd="0" presId="urn:microsoft.com/office/officeart/2005/8/layout/hProcess9"/>
    <dgm:cxn modelId="{2AA287F3-2007-44C7-B380-54ACEF23FFCF}" srcId="{40D5BB25-BC91-4CB2-850E-100E4D7418E5}" destId="{01F61F11-C9FD-4E4B-B8C5-8E0CA0EBF2AD}" srcOrd="1" destOrd="0" parTransId="{BA9D37CB-4615-4887-BFFE-C3A73539AAD4}" sibTransId="{15AB19B4-D790-471A-BFEF-6CAA1DA6023B}"/>
    <dgm:cxn modelId="{FB1E5F79-AA3A-4595-9A06-78B228831A62}" type="presOf" srcId="{F774B26E-06F9-4AB7-907C-2A48D187B071}" destId="{16AD1CC2-12EA-40D1-B346-3FB1B4E4BE00}" srcOrd="0" destOrd="0" presId="urn:microsoft.com/office/officeart/2005/8/layout/hProcess9"/>
    <dgm:cxn modelId="{AD2047EC-D4A8-40F7-9A31-F1789C4703ED}" srcId="{40D5BB25-BC91-4CB2-850E-100E4D7418E5}" destId="{C52CF889-A542-4682-A831-08DDDAE93FFC}" srcOrd="4" destOrd="0" parTransId="{A6825ADB-D84E-418A-8621-33B01806CA47}" sibTransId="{A7E86CBF-6364-4A88-8EB2-35C20CEDBF91}"/>
    <dgm:cxn modelId="{8AF7A75E-2DE8-4969-A7FB-40C14AC5AC3C}" srcId="{40D5BB25-BC91-4CB2-850E-100E4D7418E5}" destId="{F774B26E-06F9-4AB7-907C-2A48D187B071}" srcOrd="3" destOrd="0" parTransId="{67DF2635-BE94-4479-A2D1-6AA0BE1D0AC6}" sibTransId="{C3A83CB5-4B0C-4924-BE77-E05C7AE77CD8}"/>
    <dgm:cxn modelId="{2314F15B-53FB-4F37-91A3-79965F7769F4}" srcId="{40D5BB25-BC91-4CB2-850E-100E4D7418E5}" destId="{CC85AAA6-8010-4D3D-9D6C-A796C9A208B2}" srcOrd="0" destOrd="0" parTransId="{C80E9180-D4E8-4B54-8EB0-E87E219FED1D}" sibTransId="{749E4A5D-00D4-4D0F-AB7A-13D45149C33F}"/>
    <dgm:cxn modelId="{E55D6E26-4540-4E40-946D-742DAA0FC26C}" type="presParOf" srcId="{E9D5A310-49C2-4678-B8CF-70F4A16BD84C}" destId="{4A5B1EE1-5466-4F65-B43E-38187C03C164}" srcOrd="0" destOrd="0" presId="urn:microsoft.com/office/officeart/2005/8/layout/hProcess9"/>
    <dgm:cxn modelId="{871D7D29-686A-4262-8C03-909880733977}" type="presParOf" srcId="{E9D5A310-49C2-4678-B8CF-70F4A16BD84C}" destId="{1D428A7E-44ED-4784-B1F3-2BC311FBDB35}" srcOrd="1" destOrd="0" presId="urn:microsoft.com/office/officeart/2005/8/layout/hProcess9"/>
    <dgm:cxn modelId="{D0F3B105-EA03-4BCA-951B-64D7A0D96F31}" type="presParOf" srcId="{1D428A7E-44ED-4784-B1F3-2BC311FBDB35}" destId="{1CB253D7-42A9-415B-ADC5-9B42D0D155E0}" srcOrd="0" destOrd="0" presId="urn:microsoft.com/office/officeart/2005/8/layout/hProcess9"/>
    <dgm:cxn modelId="{451E142A-0CE4-4A83-8D75-9E557466497A}" type="presParOf" srcId="{1D428A7E-44ED-4784-B1F3-2BC311FBDB35}" destId="{C968AE4A-1DF4-4C92-B0C4-A0785D20AD62}" srcOrd="1" destOrd="0" presId="urn:microsoft.com/office/officeart/2005/8/layout/hProcess9"/>
    <dgm:cxn modelId="{C687F405-00E4-4555-9CEA-827253A0732E}" type="presParOf" srcId="{1D428A7E-44ED-4784-B1F3-2BC311FBDB35}" destId="{7C5478FF-4D27-477D-BBDC-1351BB93903E}" srcOrd="2" destOrd="0" presId="urn:microsoft.com/office/officeart/2005/8/layout/hProcess9"/>
    <dgm:cxn modelId="{725DDB20-A7FD-4AAB-8D95-F011F5AA5031}" type="presParOf" srcId="{1D428A7E-44ED-4784-B1F3-2BC311FBDB35}" destId="{43C82DA2-2938-475A-A16A-565C2C806F30}" srcOrd="3" destOrd="0" presId="urn:microsoft.com/office/officeart/2005/8/layout/hProcess9"/>
    <dgm:cxn modelId="{B0AE8B93-C775-4A7A-A48F-85AA3961EC06}" type="presParOf" srcId="{1D428A7E-44ED-4784-B1F3-2BC311FBDB35}" destId="{12392BF0-1AD7-415F-9D59-48786446CD54}" srcOrd="4" destOrd="0" presId="urn:microsoft.com/office/officeart/2005/8/layout/hProcess9"/>
    <dgm:cxn modelId="{211F3B16-B939-4CC1-BE69-A30C20A0A3F2}" type="presParOf" srcId="{1D428A7E-44ED-4784-B1F3-2BC311FBDB35}" destId="{12C33994-50F3-441C-8C1F-B8849E408964}" srcOrd="5" destOrd="0" presId="urn:microsoft.com/office/officeart/2005/8/layout/hProcess9"/>
    <dgm:cxn modelId="{122F18D6-8687-4698-B747-1689456D33DC}" type="presParOf" srcId="{1D428A7E-44ED-4784-B1F3-2BC311FBDB35}" destId="{16AD1CC2-12EA-40D1-B346-3FB1B4E4BE00}" srcOrd="6" destOrd="0" presId="urn:microsoft.com/office/officeart/2005/8/layout/hProcess9"/>
    <dgm:cxn modelId="{B538A903-4BAB-4726-AC12-BC0D00E69F85}" type="presParOf" srcId="{1D428A7E-44ED-4784-B1F3-2BC311FBDB35}" destId="{B59F5804-860E-417E-8851-5713FAFEA57A}" srcOrd="7" destOrd="0" presId="urn:microsoft.com/office/officeart/2005/8/layout/hProcess9"/>
    <dgm:cxn modelId="{9B378D16-67DF-4711-8009-5144ED8037E6}" type="presParOf" srcId="{1D428A7E-44ED-4784-B1F3-2BC311FBDB35}" destId="{117D88A1-C1A2-4D87-A88B-0382520A422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040D4-A55B-4B71-8E39-6E4EC99D46A4}">
      <dsp:nvSpPr>
        <dsp:cNvPr id="0" name=""/>
        <dsp:cNvSpPr/>
      </dsp:nvSpPr>
      <dsp:spPr>
        <a:xfrm>
          <a:off x="1413482" y="1323195"/>
          <a:ext cx="2885565" cy="48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lvl="0" algn="ctr" defTabSz="488950">
            <a:lnSpc>
              <a:spcPct val="90000"/>
            </a:lnSpc>
            <a:spcBef>
              <a:spcPct val="0"/>
            </a:spcBef>
            <a:spcAft>
              <a:spcPct val="35000"/>
            </a:spcAft>
          </a:pPr>
          <a:r>
            <a:rPr lang="en-GB" sz="1100" b="1" kern="1200" dirty="0" smtClean="0">
              <a:latin typeface="Tahoma" pitchFamily="34" charset="0"/>
            </a:rPr>
            <a:t>OJEU Reference 2011/S 204-332353 </a:t>
          </a:r>
        </a:p>
        <a:p>
          <a:pPr lvl="0" algn="ctr" defTabSz="488950">
            <a:lnSpc>
              <a:spcPct val="90000"/>
            </a:lnSpc>
            <a:spcBef>
              <a:spcPct val="0"/>
            </a:spcBef>
            <a:spcAft>
              <a:spcPct val="35000"/>
            </a:spcAft>
          </a:pPr>
          <a:r>
            <a:rPr lang="en-GB" sz="1100" b="1" kern="1200" dirty="0" smtClean="0">
              <a:solidFill>
                <a:srgbClr val="E32120"/>
              </a:solidFill>
              <a:latin typeface="Tahoma" pitchFamily="34" charset="0"/>
            </a:rPr>
            <a:t>Awarded May 2012</a:t>
          </a:r>
          <a:endParaRPr lang="en-GB" sz="1100" b="1" kern="1200" dirty="0">
            <a:solidFill>
              <a:srgbClr val="E32120"/>
            </a:solidFill>
          </a:endParaRPr>
        </a:p>
      </dsp:txBody>
      <dsp:txXfrm>
        <a:off x="1413482" y="1323195"/>
        <a:ext cx="2885565" cy="486915"/>
      </dsp:txXfrm>
    </dsp:sp>
    <dsp:sp modelId="{552507A9-409B-4D43-87E6-1F6F407E20B5}">
      <dsp:nvSpPr>
        <dsp:cNvPr id="0" name=""/>
        <dsp:cNvSpPr/>
      </dsp:nvSpPr>
      <dsp:spPr>
        <a:xfrm>
          <a:off x="1430548" y="356552"/>
          <a:ext cx="3018618" cy="788372"/>
        </a:xfrm>
        <a:prstGeom prst="rect">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31CA1DA-9E25-4258-B140-F85EEACD6CE5}">
      <dsp:nvSpPr>
        <dsp:cNvPr id="0" name=""/>
        <dsp:cNvSpPr/>
      </dsp:nvSpPr>
      <dsp:spPr>
        <a:xfrm>
          <a:off x="4889333" y="1065709"/>
          <a:ext cx="3867406" cy="719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lvl="0" algn="ctr" defTabSz="488950">
            <a:lnSpc>
              <a:spcPct val="90000"/>
            </a:lnSpc>
            <a:spcBef>
              <a:spcPct val="0"/>
            </a:spcBef>
            <a:spcAft>
              <a:spcPct val="35000"/>
            </a:spcAft>
          </a:pPr>
          <a:r>
            <a:rPr lang="en-US" sz="1100" b="1" kern="1200" dirty="0" smtClean="0">
              <a:latin typeface="Tahoma" pitchFamily="34" charset="0"/>
            </a:rPr>
            <a:t>OJEU Ref 2013/S 234-406233 </a:t>
          </a:r>
        </a:p>
        <a:p>
          <a:pPr lvl="0" algn="ctr" defTabSz="488950">
            <a:lnSpc>
              <a:spcPct val="90000"/>
            </a:lnSpc>
            <a:spcBef>
              <a:spcPct val="0"/>
            </a:spcBef>
            <a:spcAft>
              <a:spcPct val="35000"/>
            </a:spcAft>
          </a:pPr>
          <a:r>
            <a:rPr lang="en-US" sz="1100" b="1" kern="1200" dirty="0" smtClean="0">
              <a:solidFill>
                <a:srgbClr val="E32120"/>
              </a:solidFill>
              <a:latin typeface="Tahoma" pitchFamily="34" charset="0"/>
            </a:rPr>
            <a:t>Awarded August 2014</a:t>
          </a:r>
          <a:endParaRPr lang="en-GB" sz="1100" b="1" kern="1200" dirty="0">
            <a:solidFill>
              <a:srgbClr val="E32120"/>
            </a:solidFill>
          </a:endParaRPr>
        </a:p>
      </dsp:txBody>
      <dsp:txXfrm>
        <a:off x="4889333" y="1065709"/>
        <a:ext cx="3867406" cy="719087"/>
      </dsp:txXfrm>
    </dsp:sp>
    <dsp:sp modelId="{36DC6D3E-2EBE-462B-B321-74CB454640C6}">
      <dsp:nvSpPr>
        <dsp:cNvPr id="0" name=""/>
        <dsp:cNvSpPr/>
      </dsp:nvSpPr>
      <dsp:spPr>
        <a:xfrm>
          <a:off x="5498369" y="337700"/>
          <a:ext cx="2742685" cy="797578"/>
        </a:xfrm>
        <a:prstGeom prst="rect">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29DF418-6B05-49D7-B33A-735E5DD1B693}">
      <dsp:nvSpPr>
        <dsp:cNvPr id="0" name=""/>
        <dsp:cNvSpPr/>
      </dsp:nvSpPr>
      <dsp:spPr>
        <a:xfrm>
          <a:off x="1138792" y="3860268"/>
          <a:ext cx="3507283" cy="67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lvl="0" algn="ctr" defTabSz="488950">
            <a:lnSpc>
              <a:spcPct val="90000"/>
            </a:lnSpc>
            <a:spcBef>
              <a:spcPct val="0"/>
            </a:spcBef>
            <a:spcAft>
              <a:spcPct val="35000"/>
            </a:spcAft>
          </a:pPr>
          <a:r>
            <a:rPr lang="en-US" sz="1100" b="1" kern="1200" dirty="0" smtClean="0">
              <a:latin typeface="Tahoma" pitchFamily="34" charset="0"/>
            </a:rPr>
            <a:t>OJEU Ref – 2013/S 090-153356 </a:t>
          </a:r>
        </a:p>
        <a:p>
          <a:pPr lvl="0" algn="ctr" defTabSz="488950">
            <a:lnSpc>
              <a:spcPct val="90000"/>
            </a:lnSpc>
            <a:spcBef>
              <a:spcPct val="0"/>
            </a:spcBef>
            <a:spcAft>
              <a:spcPct val="35000"/>
            </a:spcAft>
          </a:pPr>
          <a:r>
            <a:rPr lang="en-US" sz="1100" b="1" kern="1200" dirty="0" smtClean="0">
              <a:solidFill>
                <a:srgbClr val="E32120"/>
              </a:solidFill>
              <a:latin typeface="Tahoma" pitchFamily="34" charset="0"/>
            </a:rPr>
            <a:t>Awarded Oct 2013</a:t>
          </a:r>
          <a:endParaRPr lang="en-GB" sz="1100" b="1" kern="1200" dirty="0">
            <a:solidFill>
              <a:srgbClr val="E32120"/>
            </a:solidFill>
          </a:endParaRPr>
        </a:p>
      </dsp:txBody>
      <dsp:txXfrm>
        <a:off x="1138792" y="3860268"/>
        <a:ext cx="3507283" cy="675560"/>
      </dsp:txXfrm>
    </dsp:sp>
    <dsp:sp modelId="{808A28D8-7871-43A5-88DF-53F84790E5BF}">
      <dsp:nvSpPr>
        <dsp:cNvPr id="0" name=""/>
        <dsp:cNvSpPr/>
      </dsp:nvSpPr>
      <dsp:spPr>
        <a:xfrm>
          <a:off x="1695985" y="2717829"/>
          <a:ext cx="2302813" cy="1160118"/>
        </a:xfrm>
        <a:prstGeom prst="rect">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569EDDF-E369-4101-A3AC-B94CE91CAF96}">
      <dsp:nvSpPr>
        <dsp:cNvPr id="0" name=""/>
        <dsp:cNvSpPr/>
      </dsp:nvSpPr>
      <dsp:spPr>
        <a:xfrm>
          <a:off x="5160812" y="3858521"/>
          <a:ext cx="3970492" cy="667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1910" rIns="41910" bIns="0" numCol="1" spcCol="1270" anchor="b" anchorCtr="0">
          <a:noAutofit/>
        </a:bodyPr>
        <a:lstStyle/>
        <a:p>
          <a:pPr lvl="0" algn="ctr" defTabSz="488950">
            <a:lnSpc>
              <a:spcPct val="90000"/>
            </a:lnSpc>
            <a:spcBef>
              <a:spcPct val="0"/>
            </a:spcBef>
            <a:spcAft>
              <a:spcPct val="35000"/>
            </a:spcAft>
          </a:pPr>
          <a:r>
            <a:rPr lang="en-GB" sz="1100" b="1" kern="1200" dirty="0" smtClean="0">
              <a:latin typeface="Tahoma" pitchFamily="34" charset="0"/>
            </a:rPr>
            <a:t>VOLUNTARY BENEFITS AND SALARY SACRIFICE PAN</a:t>
          </a:r>
        </a:p>
        <a:p>
          <a:pPr lvl="0" algn="ctr" defTabSz="488950">
            <a:lnSpc>
              <a:spcPct val="90000"/>
            </a:lnSpc>
            <a:spcBef>
              <a:spcPct val="0"/>
            </a:spcBef>
            <a:spcAft>
              <a:spcPct val="35000"/>
            </a:spcAft>
          </a:pPr>
          <a:r>
            <a:rPr lang="en-GB" sz="1100" b="1" kern="1200" dirty="0" smtClean="0">
              <a:latin typeface="Tahoma" pitchFamily="34" charset="0"/>
            </a:rPr>
            <a:t>GOVERNMENT SCHEME (EVERYBODY BENEFITS)</a:t>
          </a:r>
        </a:p>
        <a:p>
          <a:pPr lvl="0" algn="ctr" defTabSz="488950">
            <a:lnSpc>
              <a:spcPct val="90000"/>
            </a:lnSpc>
            <a:spcBef>
              <a:spcPct val="0"/>
            </a:spcBef>
            <a:spcAft>
              <a:spcPct val="35000"/>
            </a:spcAft>
          </a:pPr>
          <a:r>
            <a:rPr lang="en-US" sz="1100" b="1" kern="1200" dirty="0" smtClean="0">
              <a:latin typeface="Tahoma" pitchFamily="34" charset="0"/>
            </a:rPr>
            <a:t>OJEU Ref – 228891 - </a:t>
          </a:r>
          <a:r>
            <a:rPr lang="en-US" sz="1100" b="1" kern="1200" dirty="0" smtClean="0">
              <a:solidFill>
                <a:srgbClr val="E32120"/>
              </a:solidFill>
              <a:latin typeface="Tahoma" pitchFamily="34" charset="0"/>
            </a:rPr>
            <a:t>Awarded Dec 2013</a:t>
          </a:r>
          <a:endParaRPr lang="en-GB" sz="1100" b="1" kern="1200" dirty="0">
            <a:solidFill>
              <a:srgbClr val="E32120"/>
            </a:solidFill>
          </a:endParaRPr>
        </a:p>
      </dsp:txBody>
      <dsp:txXfrm>
        <a:off x="5160812" y="3858521"/>
        <a:ext cx="3970492" cy="667751"/>
      </dsp:txXfrm>
    </dsp:sp>
    <dsp:sp modelId="{990871BE-9F19-4A14-B8B4-D52A74F22F51}">
      <dsp:nvSpPr>
        <dsp:cNvPr id="0" name=""/>
        <dsp:cNvSpPr/>
      </dsp:nvSpPr>
      <dsp:spPr>
        <a:xfrm>
          <a:off x="5661871" y="2813123"/>
          <a:ext cx="2922574" cy="875946"/>
        </a:xfrm>
        <a:prstGeom prst="rect">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B1EE1-5466-4F65-B43E-38187C03C164}">
      <dsp:nvSpPr>
        <dsp:cNvPr id="0" name=""/>
        <dsp:cNvSpPr/>
      </dsp:nvSpPr>
      <dsp:spPr>
        <a:xfrm>
          <a:off x="633412" y="0"/>
          <a:ext cx="7178675" cy="5048250"/>
        </a:xfrm>
        <a:prstGeom prst="rightArrow">
          <a:avLst/>
        </a:prstGeom>
        <a:solidFill>
          <a:sysClr val="window" lastClr="FFFFFF">
            <a:lumMod val="85000"/>
          </a:sysClr>
        </a:solidFill>
        <a:ln>
          <a:noFill/>
        </a:ln>
        <a:effectLst/>
      </dsp:spPr>
      <dsp:style>
        <a:lnRef idx="0">
          <a:scrgbClr r="0" g="0" b="0"/>
        </a:lnRef>
        <a:fillRef idx="1">
          <a:scrgbClr r="0" g="0" b="0"/>
        </a:fillRef>
        <a:effectRef idx="0">
          <a:scrgbClr r="0" g="0" b="0"/>
        </a:effectRef>
        <a:fontRef idx="minor"/>
      </dsp:style>
    </dsp:sp>
    <dsp:sp modelId="{1CB253D7-42A9-415B-ADC5-9B42D0D155E0}">
      <dsp:nvSpPr>
        <dsp:cNvPr id="0" name=""/>
        <dsp:cNvSpPr/>
      </dsp:nvSpPr>
      <dsp:spPr>
        <a:xfrm>
          <a:off x="2474" y="1514475"/>
          <a:ext cx="1489509" cy="2019300"/>
        </a:xfrm>
        <a:prstGeom prst="roundRect">
          <a:avLst/>
        </a:prstGeom>
        <a:solidFill>
          <a:srgbClr val="E3212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Tahoma"/>
              <a:ea typeface="+mn-ea"/>
              <a:cs typeface="+mn-cs"/>
            </a:rPr>
            <a:t>Employer leases car from Tusker</a:t>
          </a:r>
          <a:endParaRPr lang="en-GB" sz="1400" kern="1200" dirty="0">
            <a:solidFill>
              <a:sysClr val="window" lastClr="FFFFFF"/>
            </a:solidFill>
            <a:latin typeface="Tahoma"/>
            <a:ea typeface="+mn-ea"/>
            <a:cs typeface="+mn-cs"/>
          </a:endParaRPr>
        </a:p>
      </dsp:txBody>
      <dsp:txXfrm>
        <a:off x="75186" y="1587187"/>
        <a:ext cx="1344085" cy="1873876"/>
      </dsp:txXfrm>
    </dsp:sp>
    <dsp:sp modelId="{7C5478FF-4D27-477D-BBDC-1351BB93903E}">
      <dsp:nvSpPr>
        <dsp:cNvPr id="0" name=""/>
        <dsp:cNvSpPr/>
      </dsp:nvSpPr>
      <dsp:spPr>
        <a:xfrm>
          <a:off x="1740234" y="1514475"/>
          <a:ext cx="1489509" cy="2019300"/>
        </a:xfrm>
        <a:prstGeom prst="roundRect">
          <a:avLst/>
        </a:prstGeom>
        <a:solidFill>
          <a:srgbClr val="E3212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Tahoma"/>
              <a:ea typeface="+mn-ea"/>
              <a:cs typeface="+mn-cs"/>
            </a:rPr>
            <a:t>Employee sacrifices from gross salary (Income tax and NI saved)</a:t>
          </a:r>
          <a:endParaRPr lang="en-GB" sz="1400" kern="1200" dirty="0">
            <a:solidFill>
              <a:sysClr val="window" lastClr="FFFFFF"/>
            </a:solidFill>
            <a:latin typeface="Tahoma"/>
            <a:ea typeface="+mn-ea"/>
            <a:cs typeface="+mn-cs"/>
          </a:endParaRPr>
        </a:p>
      </dsp:txBody>
      <dsp:txXfrm>
        <a:off x="1812946" y="1587187"/>
        <a:ext cx="1344085" cy="1873876"/>
      </dsp:txXfrm>
    </dsp:sp>
    <dsp:sp modelId="{12392BF0-1AD7-415F-9D59-48786446CD54}">
      <dsp:nvSpPr>
        <dsp:cNvPr id="0" name=""/>
        <dsp:cNvSpPr/>
      </dsp:nvSpPr>
      <dsp:spPr>
        <a:xfrm>
          <a:off x="3477995" y="1514475"/>
          <a:ext cx="1489509" cy="2019300"/>
        </a:xfrm>
        <a:prstGeom prst="roundRect">
          <a:avLst/>
        </a:prstGeom>
        <a:solidFill>
          <a:srgbClr val="E3212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Tahoma"/>
              <a:ea typeface="+mn-ea"/>
              <a:cs typeface="+mn-cs"/>
            </a:rPr>
            <a:t>Employee pays BIK tax on the benefit – company car. (Lower Co2 = bigger saving)</a:t>
          </a:r>
          <a:endParaRPr lang="en-GB" sz="1400" kern="1200" dirty="0">
            <a:solidFill>
              <a:sysClr val="window" lastClr="FFFFFF"/>
            </a:solidFill>
            <a:latin typeface="Tahoma"/>
            <a:ea typeface="+mn-ea"/>
            <a:cs typeface="+mn-cs"/>
          </a:endParaRPr>
        </a:p>
      </dsp:txBody>
      <dsp:txXfrm>
        <a:off x="3550707" y="1587187"/>
        <a:ext cx="1344085" cy="1873876"/>
      </dsp:txXfrm>
    </dsp:sp>
    <dsp:sp modelId="{16AD1CC2-12EA-40D1-B346-3FB1B4E4BE00}">
      <dsp:nvSpPr>
        <dsp:cNvPr id="0" name=""/>
        <dsp:cNvSpPr/>
      </dsp:nvSpPr>
      <dsp:spPr>
        <a:xfrm>
          <a:off x="5215756" y="1514475"/>
          <a:ext cx="1489509" cy="2019300"/>
        </a:xfrm>
        <a:prstGeom prst="roundRect">
          <a:avLst/>
        </a:prstGeom>
        <a:solidFill>
          <a:srgbClr val="E3212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Tahoma"/>
              <a:ea typeface="+mn-ea"/>
              <a:cs typeface="+mn-cs"/>
            </a:rPr>
            <a:t>Employer saves Class 1 NI on the sacrificed salary</a:t>
          </a:r>
        </a:p>
      </dsp:txBody>
      <dsp:txXfrm>
        <a:off x="5288468" y="1587187"/>
        <a:ext cx="1344085" cy="1873876"/>
      </dsp:txXfrm>
    </dsp:sp>
    <dsp:sp modelId="{117D88A1-C1A2-4D87-A88B-0382520A422D}">
      <dsp:nvSpPr>
        <dsp:cNvPr id="0" name=""/>
        <dsp:cNvSpPr/>
      </dsp:nvSpPr>
      <dsp:spPr>
        <a:xfrm>
          <a:off x="6953516" y="1514475"/>
          <a:ext cx="1489509" cy="2019300"/>
        </a:xfrm>
        <a:prstGeom prst="roundRect">
          <a:avLst/>
        </a:prstGeom>
        <a:solidFill>
          <a:srgbClr val="E32120">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Tahoma"/>
              <a:ea typeface="+mn-ea"/>
              <a:cs typeface="+mn-cs"/>
            </a:rPr>
            <a:t>Employer pays Class 1A NI on the value of the benefit</a:t>
          </a:r>
        </a:p>
      </dsp:txBody>
      <dsp:txXfrm>
        <a:off x="7026228" y="1587187"/>
        <a:ext cx="1344085" cy="1873876"/>
      </dsp:txXfrm>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FA037B4F-6EF3-4545-900B-6A8A007792C5}" type="datetimeFigureOut">
              <a:rPr lang="en-GB" smtClean="0"/>
              <a:t>02/06/2015</a:t>
            </a:fld>
            <a:endParaRPr lang="en-GB"/>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5C756275-2B01-4178-B118-CF27A1CFF91B}" type="slidenum">
              <a:rPr lang="en-GB" smtClean="0"/>
              <a:t>‹#›</a:t>
            </a:fld>
            <a:endParaRPr lang="en-GB"/>
          </a:p>
        </p:txBody>
      </p:sp>
    </p:spTree>
    <p:extLst>
      <p:ext uri="{BB962C8B-B14F-4D97-AF65-F5344CB8AC3E}">
        <p14:creationId xmlns:p14="http://schemas.microsoft.com/office/powerpoint/2010/main" val="67616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BA87AC1-6A3C-8946-8DCC-7C9F77B2A7AE}" type="datetimeFigureOut">
              <a:rPr lang="en-US" smtClean="0"/>
              <a:t>6/2/2015</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2A9AE8B-052D-1841-9A49-E136C2048A02}" type="slidenum">
              <a:rPr lang="en-US" smtClean="0"/>
              <a:t>‹#›</a:t>
            </a:fld>
            <a:endParaRPr lang="en-US"/>
          </a:p>
        </p:txBody>
      </p:sp>
    </p:spTree>
    <p:extLst>
      <p:ext uri="{BB962C8B-B14F-4D97-AF65-F5344CB8AC3E}">
        <p14:creationId xmlns:p14="http://schemas.microsoft.com/office/powerpoint/2010/main" val="3291076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a:t>
            </a:fld>
            <a:endParaRPr lang="en-US" dirty="0"/>
          </a:p>
        </p:txBody>
      </p:sp>
    </p:spTree>
    <p:extLst>
      <p:ext uri="{BB962C8B-B14F-4D97-AF65-F5344CB8AC3E}">
        <p14:creationId xmlns:p14="http://schemas.microsoft.com/office/powerpoint/2010/main" val="262922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11</a:t>
            </a:fld>
            <a:endParaRPr lang="en-US" dirty="0"/>
          </a:p>
        </p:txBody>
      </p:sp>
    </p:spTree>
    <p:extLst>
      <p:ext uri="{BB962C8B-B14F-4D97-AF65-F5344CB8AC3E}">
        <p14:creationId xmlns:p14="http://schemas.microsoft.com/office/powerpoint/2010/main" val="415136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12</a:t>
            </a:fld>
            <a:endParaRPr lang="en-US" dirty="0"/>
          </a:p>
        </p:txBody>
      </p:sp>
    </p:spTree>
    <p:extLst>
      <p:ext uri="{BB962C8B-B14F-4D97-AF65-F5344CB8AC3E}">
        <p14:creationId xmlns:p14="http://schemas.microsoft.com/office/powerpoint/2010/main" val="405905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13</a:t>
            </a:fld>
            <a:endParaRPr lang="en-US" dirty="0"/>
          </a:p>
        </p:txBody>
      </p:sp>
    </p:spTree>
    <p:extLst>
      <p:ext uri="{BB962C8B-B14F-4D97-AF65-F5344CB8AC3E}">
        <p14:creationId xmlns:p14="http://schemas.microsoft.com/office/powerpoint/2010/main" val="415136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14</a:t>
            </a:fld>
            <a:endParaRPr lang="en-US" dirty="0"/>
          </a:p>
        </p:txBody>
      </p:sp>
    </p:spTree>
    <p:extLst>
      <p:ext uri="{BB962C8B-B14F-4D97-AF65-F5344CB8AC3E}">
        <p14:creationId xmlns:p14="http://schemas.microsoft.com/office/powerpoint/2010/main" val="276325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15</a:t>
            </a:fld>
            <a:endParaRPr lang="en-US" dirty="0"/>
          </a:p>
        </p:txBody>
      </p:sp>
    </p:spTree>
    <p:extLst>
      <p:ext uri="{BB962C8B-B14F-4D97-AF65-F5344CB8AC3E}">
        <p14:creationId xmlns:p14="http://schemas.microsoft.com/office/powerpoint/2010/main" val="131936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DC9142-1A17-4112-9613-92D7EF0A6FCC}" type="slidenum">
              <a:rPr lang="en-GB" smtClean="0"/>
              <a:t>16</a:t>
            </a:fld>
            <a:endParaRPr lang="en-GB" dirty="0"/>
          </a:p>
        </p:txBody>
      </p:sp>
    </p:spTree>
    <p:extLst>
      <p:ext uri="{BB962C8B-B14F-4D97-AF65-F5344CB8AC3E}">
        <p14:creationId xmlns:p14="http://schemas.microsoft.com/office/powerpoint/2010/main" val="367551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22</a:t>
            </a:fld>
            <a:endParaRPr lang="en-US"/>
          </a:p>
        </p:txBody>
      </p:sp>
    </p:spTree>
    <p:extLst>
      <p:ext uri="{BB962C8B-B14F-4D97-AF65-F5344CB8AC3E}">
        <p14:creationId xmlns:p14="http://schemas.microsoft.com/office/powerpoint/2010/main" val="2815075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2A9AE8B-052D-1841-9A49-E136C2048A02}" type="slidenum">
              <a:rPr lang="en-US" smtClean="0"/>
              <a:t>23</a:t>
            </a:fld>
            <a:endParaRPr lang="en-US" dirty="0"/>
          </a:p>
        </p:txBody>
      </p:sp>
    </p:spTree>
    <p:extLst>
      <p:ext uri="{BB962C8B-B14F-4D97-AF65-F5344CB8AC3E}">
        <p14:creationId xmlns:p14="http://schemas.microsoft.com/office/powerpoint/2010/main" val="25835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24</a:t>
            </a:fld>
            <a:endParaRPr lang="en-US" dirty="0"/>
          </a:p>
        </p:txBody>
      </p:sp>
    </p:spTree>
    <p:extLst>
      <p:ext uri="{BB962C8B-B14F-4D97-AF65-F5344CB8AC3E}">
        <p14:creationId xmlns:p14="http://schemas.microsoft.com/office/powerpoint/2010/main" val="352970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25</a:t>
            </a:fld>
            <a:endParaRPr lang="en-US" dirty="0"/>
          </a:p>
        </p:txBody>
      </p:sp>
    </p:spTree>
    <p:extLst>
      <p:ext uri="{BB962C8B-B14F-4D97-AF65-F5344CB8AC3E}">
        <p14:creationId xmlns:p14="http://schemas.microsoft.com/office/powerpoint/2010/main" val="309861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3</a:t>
            </a:fld>
            <a:endParaRPr lang="en-US" dirty="0"/>
          </a:p>
        </p:txBody>
      </p:sp>
    </p:spTree>
    <p:extLst>
      <p:ext uri="{BB962C8B-B14F-4D97-AF65-F5344CB8AC3E}">
        <p14:creationId xmlns:p14="http://schemas.microsoft.com/office/powerpoint/2010/main" val="393454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26</a:t>
            </a:fld>
            <a:endParaRPr lang="en-US"/>
          </a:p>
        </p:txBody>
      </p:sp>
    </p:spTree>
    <p:extLst>
      <p:ext uri="{BB962C8B-B14F-4D97-AF65-F5344CB8AC3E}">
        <p14:creationId xmlns:p14="http://schemas.microsoft.com/office/powerpoint/2010/main" val="2662980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27</a:t>
            </a:fld>
            <a:endParaRPr lang="en-US"/>
          </a:p>
        </p:txBody>
      </p:sp>
    </p:spTree>
    <p:extLst>
      <p:ext uri="{BB962C8B-B14F-4D97-AF65-F5344CB8AC3E}">
        <p14:creationId xmlns:p14="http://schemas.microsoft.com/office/powerpoint/2010/main" val="131951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28</a:t>
            </a:fld>
            <a:endParaRPr lang="en-US"/>
          </a:p>
        </p:txBody>
      </p:sp>
    </p:spTree>
    <p:extLst>
      <p:ext uri="{BB962C8B-B14F-4D97-AF65-F5344CB8AC3E}">
        <p14:creationId xmlns:p14="http://schemas.microsoft.com/office/powerpoint/2010/main" val="422832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29</a:t>
            </a:fld>
            <a:endParaRPr lang="en-US"/>
          </a:p>
        </p:txBody>
      </p:sp>
    </p:spTree>
    <p:extLst>
      <p:ext uri="{BB962C8B-B14F-4D97-AF65-F5344CB8AC3E}">
        <p14:creationId xmlns:p14="http://schemas.microsoft.com/office/powerpoint/2010/main" val="1484969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defTabSz="495239">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30</a:t>
            </a:fld>
            <a:endParaRPr lang="en-US"/>
          </a:p>
        </p:txBody>
      </p:sp>
    </p:spTree>
    <p:extLst>
      <p:ext uri="{BB962C8B-B14F-4D97-AF65-F5344CB8AC3E}">
        <p14:creationId xmlns:p14="http://schemas.microsoft.com/office/powerpoint/2010/main" val="253077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4</a:t>
            </a:fld>
            <a:endParaRPr lang="en-US" dirty="0"/>
          </a:p>
        </p:txBody>
      </p:sp>
    </p:spTree>
    <p:extLst>
      <p:ext uri="{BB962C8B-B14F-4D97-AF65-F5344CB8AC3E}">
        <p14:creationId xmlns:p14="http://schemas.microsoft.com/office/powerpoint/2010/main" val="175797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5</a:t>
            </a:fld>
            <a:endParaRPr lang="en-US" dirty="0"/>
          </a:p>
        </p:txBody>
      </p:sp>
    </p:spTree>
    <p:extLst>
      <p:ext uri="{BB962C8B-B14F-4D97-AF65-F5344CB8AC3E}">
        <p14:creationId xmlns:p14="http://schemas.microsoft.com/office/powerpoint/2010/main" val="164898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6</a:t>
            </a:fld>
            <a:endParaRPr lang="en-US" dirty="0"/>
          </a:p>
        </p:txBody>
      </p:sp>
    </p:spTree>
    <p:extLst>
      <p:ext uri="{BB962C8B-B14F-4D97-AF65-F5344CB8AC3E}">
        <p14:creationId xmlns:p14="http://schemas.microsoft.com/office/powerpoint/2010/main" val="391407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7</a:t>
            </a:fld>
            <a:endParaRPr lang="en-US" dirty="0"/>
          </a:p>
        </p:txBody>
      </p:sp>
    </p:spTree>
    <p:extLst>
      <p:ext uri="{BB962C8B-B14F-4D97-AF65-F5344CB8AC3E}">
        <p14:creationId xmlns:p14="http://schemas.microsoft.com/office/powerpoint/2010/main" val="242194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8</a:t>
            </a:fld>
            <a:endParaRPr lang="en-US" dirty="0"/>
          </a:p>
        </p:txBody>
      </p:sp>
    </p:spTree>
    <p:extLst>
      <p:ext uri="{BB962C8B-B14F-4D97-AF65-F5344CB8AC3E}">
        <p14:creationId xmlns:p14="http://schemas.microsoft.com/office/powerpoint/2010/main" val="415136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9</a:t>
            </a:fld>
            <a:endParaRPr lang="en-US" dirty="0"/>
          </a:p>
        </p:txBody>
      </p:sp>
    </p:spTree>
    <p:extLst>
      <p:ext uri="{BB962C8B-B14F-4D97-AF65-F5344CB8AC3E}">
        <p14:creationId xmlns:p14="http://schemas.microsoft.com/office/powerpoint/2010/main" val="415136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A9AE8B-052D-1841-9A49-E136C2048A02}" type="slidenum">
              <a:rPr lang="en-US" smtClean="0"/>
              <a:t>10</a:t>
            </a:fld>
            <a:endParaRPr lang="en-US" dirty="0"/>
          </a:p>
        </p:txBody>
      </p:sp>
    </p:spTree>
    <p:extLst>
      <p:ext uri="{BB962C8B-B14F-4D97-AF65-F5344CB8AC3E}">
        <p14:creationId xmlns:p14="http://schemas.microsoft.com/office/powerpoint/2010/main" val="415136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075" y="2235200"/>
            <a:ext cx="11153852" cy="2387600"/>
          </a:xfrm>
        </p:spPr>
        <p:txBody>
          <a:bodyPr anchor="ctr"/>
          <a:lstStyle>
            <a:lvl1pPr algn="ctr">
              <a:defRPr sz="6000" baseline="0">
                <a:solidFill>
                  <a:schemeClr val="tx2"/>
                </a:solidFill>
                <a:latin typeface="Foundry Sterling Bold" panose="02000800040000020004" pitchFamily="50" charset="0"/>
              </a:defRPr>
            </a:lvl1pPr>
          </a:lstStyle>
          <a:p>
            <a:r>
              <a:rPr lang="en-US" dirty="0" smtClean="0"/>
              <a:t>White title slide</a:t>
            </a:r>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990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hite,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1631"/>
          </a:xfrm>
        </p:spPr>
        <p:txBody>
          <a:bodyPr/>
          <a:lstStyle>
            <a:lvl1pPr algn="ctr">
              <a:defRPr>
                <a:solidFill>
                  <a:schemeClr val="tx1">
                    <a:lumMod val="75000"/>
                    <a:lumOff val="25000"/>
                  </a:schemeClr>
                </a:solidFill>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380132" y="6441976"/>
            <a:ext cx="11360481" cy="365125"/>
          </a:xfrm>
        </p:spPr>
        <p:txBody>
          <a:bodyPr/>
          <a:lstStyle>
            <a:lvl1pPr algn="ctr">
              <a:defRPr>
                <a:solidFill>
                  <a:schemeClr val="tx1"/>
                </a:solidFill>
              </a:defRPr>
            </a:lvl1pPr>
          </a:lstStyle>
          <a:p>
            <a:endParaRPr lang="en-GB" dirty="0"/>
          </a:p>
        </p:txBody>
      </p:sp>
      <p:pic>
        <p:nvPicPr>
          <p:cNvPr id="8" name="Picture 7"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10" name="Footer Placeholder 4"/>
          <p:cNvSpPr txBox="1">
            <a:spLocks/>
          </p:cNvSpPr>
          <p:nvPr userDrawn="1"/>
        </p:nvSpPr>
        <p:spPr>
          <a:xfrm>
            <a:off x="6608949" y="6441976"/>
            <a:ext cx="51143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p:txBody>
      </p:sp>
      <p:sp>
        <p:nvSpPr>
          <p:cNvPr id="11" name="Picture Placeholder 8"/>
          <p:cNvSpPr>
            <a:spLocks noGrp="1"/>
          </p:cNvSpPr>
          <p:nvPr>
            <p:ph type="pic" sz="quarter" idx="13"/>
          </p:nvPr>
        </p:nvSpPr>
        <p:spPr>
          <a:xfrm>
            <a:off x="388577" y="1512000"/>
            <a:ext cx="5442851" cy="4812480"/>
          </a:xfrm>
        </p:spPr>
        <p:txBody>
          <a:bodyPr/>
          <a:lstStyle/>
          <a:p>
            <a:endParaRPr lang="en-US"/>
          </a:p>
        </p:txBody>
      </p:sp>
      <p:sp>
        <p:nvSpPr>
          <p:cNvPr id="12" name="Picture Placeholder 8"/>
          <p:cNvSpPr>
            <a:spLocks noGrp="1"/>
          </p:cNvSpPr>
          <p:nvPr>
            <p:ph type="pic" sz="quarter" idx="14"/>
          </p:nvPr>
        </p:nvSpPr>
        <p:spPr>
          <a:xfrm>
            <a:off x="6410065" y="1512000"/>
            <a:ext cx="5442851" cy="4812480"/>
          </a:xfrm>
        </p:spPr>
        <p:txBody>
          <a:bodyPr/>
          <a:lstStyle/>
          <a:p>
            <a:endParaRPr lang="en-US"/>
          </a:p>
        </p:txBody>
      </p:sp>
      <p:sp>
        <p:nvSpPr>
          <p:cNvPr id="9" name="Rectangle 8"/>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61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3046413" cy="1719404"/>
          </a:xfrm>
        </p:spPr>
        <p:txBody>
          <a:bodyPr/>
          <a:lstStyle/>
          <a:p>
            <a:endParaRPr lang="en-US"/>
          </a:p>
        </p:txBody>
      </p:sp>
      <p:sp>
        <p:nvSpPr>
          <p:cNvPr id="18" name="Picture Placeholder 5"/>
          <p:cNvSpPr>
            <a:spLocks noGrp="1"/>
          </p:cNvSpPr>
          <p:nvPr>
            <p:ph type="pic" sz="quarter" idx="12"/>
          </p:nvPr>
        </p:nvSpPr>
        <p:spPr>
          <a:xfrm>
            <a:off x="0" y="1726552"/>
            <a:ext cx="3046413" cy="1705135"/>
          </a:xfrm>
        </p:spPr>
        <p:txBody>
          <a:bodyPr/>
          <a:lstStyle/>
          <a:p>
            <a:endParaRPr lang="en-US"/>
          </a:p>
        </p:txBody>
      </p:sp>
      <p:sp>
        <p:nvSpPr>
          <p:cNvPr id="19" name="Picture Placeholder 5"/>
          <p:cNvSpPr>
            <a:spLocks noGrp="1"/>
          </p:cNvSpPr>
          <p:nvPr>
            <p:ph type="pic" sz="quarter" idx="13"/>
          </p:nvPr>
        </p:nvSpPr>
        <p:spPr>
          <a:xfrm>
            <a:off x="0" y="3438822"/>
            <a:ext cx="3046413" cy="1705135"/>
          </a:xfrm>
        </p:spPr>
        <p:txBody>
          <a:bodyPr/>
          <a:lstStyle/>
          <a:p>
            <a:endParaRPr lang="en-US"/>
          </a:p>
        </p:txBody>
      </p:sp>
      <p:sp>
        <p:nvSpPr>
          <p:cNvPr id="20" name="Picture Placeholder 5"/>
          <p:cNvSpPr>
            <a:spLocks noGrp="1"/>
          </p:cNvSpPr>
          <p:nvPr>
            <p:ph type="pic" sz="quarter" idx="14"/>
          </p:nvPr>
        </p:nvSpPr>
        <p:spPr>
          <a:xfrm>
            <a:off x="0" y="5152877"/>
            <a:ext cx="3046413" cy="1705135"/>
          </a:xfrm>
        </p:spPr>
        <p:txBody>
          <a:bodyPr/>
          <a:lstStyle/>
          <a:p>
            <a:endParaRPr lang="en-US"/>
          </a:p>
        </p:txBody>
      </p:sp>
      <p:sp>
        <p:nvSpPr>
          <p:cNvPr id="21" name="Picture Placeholder 5"/>
          <p:cNvSpPr>
            <a:spLocks noGrp="1"/>
          </p:cNvSpPr>
          <p:nvPr>
            <p:ph type="pic" sz="quarter" idx="15"/>
          </p:nvPr>
        </p:nvSpPr>
        <p:spPr>
          <a:xfrm>
            <a:off x="3053800" y="1"/>
            <a:ext cx="3046413" cy="1719404"/>
          </a:xfrm>
        </p:spPr>
        <p:txBody>
          <a:bodyPr/>
          <a:lstStyle/>
          <a:p>
            <a:endParaRPr lang="en-US"/>
          </a:p>
        </p:txBody>
      </p:sp>
      <p:sp>
        <p:nvSpPr>
          <p:cNvPr id="22" name="Picture Placeholder 5"/>
          <p:cNvSpPr>
            <a:spLocks noGrp="1"/>
          </p:cNvSpPr>
          <p:nvPr>
            <p:ph type="pic" sz="quarter" idx="16"/>
          </p:nvPr>
        </p:nvSpPr>
        <p:spPr>
          <a:xfrm>
            <a:off x="3053800" y="1726552"/>
            <a:ext cx="3046413" cy="1705135"/>
          </a:xfrm>
        </p:spPr>
        <p:txBody>
          <a:bodyPr/>
          <a:lstStyle/>
          <a:p>
            <a:endParaRPr lang="en-US"/>
          </a:p>
        </p:txBody>
      </p:sp>
      <p:sp>
        <p:nvSpPr>
          <p:cNvPr id="23" name="Picture Placeholder 5"/>
          <p:cNvSpPr>
            <a:spLocks noGrp="1"/>
          </p:cNvSpPr>
          <p:nvPr>
            <p:ph type="pic" sz="quarter" idx="17"/>
          </p:nvPr>
        </p:nvSpPr>
        <p:spPr>
          <a:xfrm>
            <a:off x="3053800" y="3438822"/>
            <a:ext cx="3046413" cy="1705135"/>
          </a:xfrm>
        </p:spPr>
        <p:txBody>
          <a:bodyPr/>
          <a:lstStyle/>
          <a:p>
            <a:endParaRPr lang="en-US"/>
          </a:p>
        </p:txBody>
      </p:sp>
      <p:sp>
        <p:nvSpPr>
          <p:cNvPr id="24" name="Picture Placeholder 5"/>
          <p:cNvSpPr>
            <a:spLocks noGrp="1"/>
          </p:cNvSpPr>
          <p:nvPr>
            <p:ph type="pic" sz="quarter" idx="18"/>
          </p:nvPr>
        </p:nvSpPr>
        <p:spPr>
          <a:xfrm>
            <a:off x="3053800" y="5152877"/>
            <a:ext cx="3046413" cy="1705135"/>
          </a:xfrm>
        </p:spPr>
        <p:txBody>
          <a:bodyPr/>
          <a:lstStyle/>
          <a:p>
            <a:endParaRPr lang="en-US"/>
          </a:p>
        </p:txBody>
      </p:sp>
      <p:sp>
        <p:nvSpPr>
          <p:cNvPr id="25" name="Picture Placeholder 5"/>
          <p:cNvSpPr>
            <a:spLocks noGrp="1"/>
          </p:cNvSpPr>
          <p:nvPr>
            <p:ph type="pic" sz="quarter" idx="19"/>
          </p:nvPr>
        </p:nvSpPr>
        <p:spPr>
          <a:xfrm>
            <a:off x="6107596" y="0"/>
            <a:ext cx="3046413" cy="1719404"/>
          </a:xfrm>
        </p:spPr>
        <p:txBody>
          <a:bodyPr/>
          <a:lstStyle/>
          <a:p>
            <a:endParaRPr lang="en-US"/>
          </a:p>
        </p:txBody>
      </p:sp>
      <p:sp>
        <p:nvSpPr>
          <p:cNvPr id="26" name="Picture Placeholder 5"/>
          <p:cNvSpPr>
            <a:spLocks noGrp="1"/>
          </p:cNvSpPr>
          <p:nvPr>
            <p:ph type="pic" sz="quarter" idx="20"/>
          </p:nvPr>
        </p:nvSpPr>
        <p:spPr>
          <a:xfrm>
            <a:off x="6107596" y="1726552"/>
            <a:ext cx="3046413" cy="1705135"/>
          </a:xfrm>
        </p:spPr>
        <p:txBody>
          <a:bodyPr/>
          <a:lstStyle/>
          <a:p>
            <a:endParaRPr lang="en-US"/>
          </a:p>
        </p:txBody>
      </p:sp>
      <p:sp>
        <p:nvSpPr>
          <p:cNvPr id="27" name="Picture Placeholder 5"/>
          <p:cNvSpPr>
            <a:spLocks noGrp="1"/>
          </p:cNvSpPr>
          <p:nvPr>
            <p:ph type="pic" sz="quarter" idx="21"/>
          </p:nvPr>
        </p:nvSpPr>
        <p:spPr>
          <a:xfrm>
            <a:off x="6107596" y="3438822"/>
            <a:ext cx="3046413" cy="1705135"/>
          </a:xfrm>
        </p:spPr>
        <p:txBody>
          <a:bodyPr/>
          <a:lstStyle/>
          <a:p>
            <a:endParaRPr lang="en-US"/>
          </a:p>
        </p:txBody>
      </p:sp>
      <p:sp>
        <p:nvSpPr>
          <p:cNvPr id="28" name="Picture Placeholder 5"/>
          <p:cNvSpPr>
            <a:spLocks noGrp="1"/>
          </p:cNvSpPr>
          <p:nvPr>
            <p:ph type="pic" sz="quarter" idx="22"/>
          </p:nvPr>
        </p:nvSpPr>
        <p:spPr>
          <a:xfrm>
            <a:off x="6107596" y="5152877"/>
            <a:ext cx="3046413" cy="1705135"/>
          </a:xfrm>
        </p:spPr>
        <p:txBody>
          <a:bodyPr/>
          <a:lstStyle/>
          <a:p>
            <a:endParaRPr lang="en-US"/>
          </a:p>
        </p:txBody>
      </p:sp>
      <p:sp>
        <p:nvSpPr>
          <p:cNvPr id="29" name="Picture Placeholder 5"/>
          <p:cNvSpPr>
            <a:spLocks noGrp="1"/>
          </p:cNvSpPr>
          <p:nvPr>
            <p:ph type="pic" sz="quarter" idx="23"/>
          </p:nvPr>
        </p:nvSpPr>
        <p:spPr>
          <a:xfrm>
            <a:off x="9159860" y="1"/>
            <a:ext cx="3046413" cy="1719404"/>
          </a:xfrm>
        </p:spPr>
        <p:txBody>
          <a:bodyPr/>
          <a:lstStyle/>
          <a:p>
            <a:endParaRPr lang="en-US"/>
          </a:p>
        </p:txBody>
      </p:sp>
      <p:sp>
        <p:nvSpPr>
          <p:cNvPr id="30" name="Picture Placeholder 5"/>
          <p:cNvSpPr>
            <a:spLocks noGrp="1"/>
          </p:cNvSpPr>
          <p:nvPr>
            <p:ph type="pic" sz="quarter" idx="24"/>
          </p:nvPr>
        </p:nvSpPr>
        <p:spPr>
          <a:xfrm>
            <a:off x="9159860" y="1726552"/>
            <a:ext cx="3046413" cy="1705135"/>
          </a:xfrm>
        </p:spPr>
        <p:txBody>
          <a:bodyPr/>
          <a:lstStyle/>
          <a:p>
            <a:endParaRPr lang="en-US"/>
          </a:p>
        </p:txBody>
      </p:sp>
      <p:sp>
        <p:nvSpPr>
          <p:cNvPr id="31" name="Picture Placeholder 5"/>
          <p:cNvSpPr>
            <a:spLocks noGrp="1"/>
          </p:cNvSpPr>
          <p:nvPr>
            <p:ph type="pic" sz="quarter" idx="25"/>
          </p:nvPr>
        </p:nvSpPr>
        <p:spPr>
          <a:xfrm>
            <a:off x="9159860" y="3438822"/>
            <a:ext cx="3046413" cy="1705135"/>
          </a:xfrm>
        </p:spPr>
        <p:txBody>
          <a:bodyPr/>
          <a:lstStyle/>
          <a:p>
            <a:endParaRPr lang="en-US"/>
          </a:p>
        </p:txBody>
      </p:sp>
      <p:sp>
        <p:nvSpPr>
          <p:cNvPr id="32" name="Picture Placeholder 5"/>
          <p:cNvSpPr>
            <a:spLocks noGrp="1"/>
          </p:cNvSpPr>
          <p:nvPr>
            <p:ph type="pic" sz="quarter" idx="26"/>
          </p:nvPr>
        </p:nvSpPr>
        <p:spPr>
          <a:xfrm>
            <a:off x="9159860" y="5152877"/>
            <a:ext cx="3046413" cy="1705135"/>
          </a:xfrm>
        </p:spPr>
        <p:txBody>
          <a:bodyPr/>
          <a:lstStyle/>
          <a:p>
            <a:endParaRPr lang="en-US"/>
          </a:p>
        </p:txBody>
      </p:sp>
    </p:spTree>
    <p:extLst>
      <p:ext uri="{BB962C8B-B14F-4D97-AF65-F5344CB8AC3E}">
        <p14:creationId xmlns:p14="http://schemas.microsoft.com/office/powerpoint/2010/main" val="27004240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 image holders">
    <p:spTree>
      <p:nvGrpSpPr>
        <p:cNvPr id="1" name=""/>
        <p:cNvGrpSpPr/>
        <p:nvPr/>
      </p:nvGrpSpPr>
      <p:grpSpPr>
        <a:xfrm>
          <a:off x="0" y="0"/>
          <a:ext cx="0" cy="0"/>
          <a:chOff x="0" y="0"/>
          <a:chExt cx="0" cy="0"/>
        </a:xfrm>
      </p:grpSpPr>
      <p:sp>
        <p:nvSpPr>
          <p:cNvPr id="11" name="Rectangle 10"/>
          <p:cNvSpPr/>
          <p:nvPr userDrawn="1"/>
        </p:nvSpPr>
        <p:spPr>
          <a:xfrm>
            <a:off x="0" y="1226546"/>
            <a:ext cx="12192000" cy="56314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Click to edit Master title style</a:t>
            </a:r>
            <a:endParaRPr lang="en-US"/>
          </a:p>
        </p:txBody>
      </p:sp>
      <p:sp>
        <p:nvSpPr>
          <p:cNvPr id="16" name="Rectangle 15"/>
          <p:cNvSpPr/>
          <p:nvPr userDrawn="1"/>
        </p:nvSpPr>
        <p:spPr>
          <a:xfrm>
            <a:off x="312793" y="1514590"/>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icture Placeholder 18"/>
          <p:cNvSpPr>
            <a:spLocks noGrp="1"/>
          </p:cNvSpPr>
          <p:nvPr>
            <p:ph type="pic" sz="quarter" idx="10"/>
          </p:nvPr>
        </p:nvSpPr>
        <p:spPr>
          <a:xfrm>
            <a:off x="453163" y="1831941"/>
            <a:ext cx="2547945" cy="1383909"/>
          </a:xfrm>
        </p:spPr>
        <p:txBody>
          <a:bodyPr/>
          <a:lstStyle/>
          <a:p>
            <a:endParaRPr lang="en-US"/>
          </a:p>
        </p:txBody>
      </p:sp>
      <p:sp>
        <p:nvSpPr>
          <p:cNvPr id="27" name="Text Placeholder 26"/>
          <p:cNvSpPr>
            <a:spLocks noGrp="1"/>
          </p:cNvSpPr>
          <p:nvPr>
            <p:ph type="body" sz="quarter" idx="16"/>
          </p:nvPr>
        </p:nvSpPr>
        <p:spPr>
          <a:xfrm>
            <a:off x="353503" y="3210811"/>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sp>
        <p:nvSpPr>
          <p:cNvPr id="34" name="Rectangle 33"/>
          <p:cNvSpPr/>
          <p:nvPr userDrawn="1"/>
        </p:nvSpPr>
        <p:spPr>
          <a:xfrm>
            <a:off x="3229697" y="1514590"/>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icture Placeholder 18"/>
          <p:cNvSpPr>
            <a:spLocks noGrp="1"/>
          </p:cNvSpPr>
          <p:nvPr>
            <p:ph type="pic" sz="quarter" idx="17"/>
          </p:nvPr>
        </p:nvSpPr>
        <p:spPr>
          <a:xfrm>
            <a:off x="3370066" y="1831941"/>
            <a:ext cx="2547945" cy="1383909"/>
          </a:xfrm>
        </p:spPr>
        <p:txBody>
          <a:bodyPr/>
          <a:lstStyle/>
          <a:p>
            <a:endParaRPr lang="en-US"/>
          </a:p>
        </p:txBody>
      </p:sp>
      <p:sp>
        <p:nvSpPr>
          <p:cNvPr id="36" name="Text Placeholder 26"/>
          <p:cNvSpPr>
            <a:spLocks noGrp="1"/>
          </p:cNvSpPr>
          <p:nvPr>
            <p:ph type="body" sz="quarter" idx="18"/>
          </p:nvPr>
        </p:nvSpPr>
        <p:spPr>
          <a:xfrm>
            <a:off x="3270407" y="3210811"/>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sp>
        <p:nvSpPr>
          <p:cNvPr id="37" name="Rectangle 36"/>
          <p:cNvSpPr/>
          <p:nvPr userDrawn="1"/>
        </p:nvSpPr>
        <p:spPr>
          <a:xfrm>
            <a:off x="6146599" y="1514590"/>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icture Placeholder 18"/>
          <p:cNvSpPr>
            <a:spLocks noGrp="1"/>
          </p:cNvSpPr>
          <p:nvPr>
            <p:ph type="pic" sz="quarter" idx="19"/>
          </p:nvPr>
        </p:nvSpPr>
        <p:spPr>
          <a:xfrm>
            <a:off x="6286969" y="1831941"/>
            <a:ext cx="2547945" cy="1383909"/>
          </a:xfrm>
        </p:spPr>
        <p:txBody>
          <a:bodyPr/>
          <a:lstStyle/>
          <a:p>
            <a:endParaRPr lang="en-US"/>
          </a:p>
        </p:txBody>
      </p:sp>
      <p:sp>
        <p:nvSpPr>
          <p:cNvPr id="39" name="Text Placeholder 26"/>
          <p:cNvSpPr>
            <a:spLocks noGrp="1"/>
          </p:cNvSpPr>
          <p:nvPr>
            <p:ph type="body" sz="quarter" idx="20"/>
          </p:nvPr>
        </p:nvSpPr>
        <p:spPr>
          <a:xfrm>
            <a:off x="6187307" y="3210811"/>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sp>
        <p:nvSpPr>
          <p:cNvPr id="40" name="Rectangle 39"/>
          <p:cNvSpPr/>
          <p:nvPr userDrawn="1"/>
        </p:nvSpPr>
        <p:spPr>
          <a:xfrm>
            <a:off x="9063502" y="1514590"/>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Picture Placeholder 18"/>
          <p:cNvSpPr>
            <a:spLocks noGrp="1"/>
          </p:cNvSpPr>
          <p:nvPr>
            <p:ph type="pic" sz="quarter" idx="21"/>
          </p:nvPr>
        </p:nvSpPr>
        <p:spPr>
          <a:xfrm>
            <a:off x="9203872" y="1831941"/>
            <a:ext cx="2547945" cy="1383909"/>
          </a:xfrm>
        </p:spPr>
        <p:txBody>
          <a:bodyPr/>
          <a:lstStyle/>
          <a:p>
            <a:endParaRPr lang="en-US"/>
          </a:p>
        </p:txBody>
      </p:sp>
      <p:sp>
        <p:nvSpPr>
          <p:cNvPr id="42" name="Text Placeholder 26"/>
          <p:cNvSpPr>
            <a:spLocks noGrp="1"/>
          </p:cNvSpPr>
          <p:nvPr>
            <p:ph type="body" sz="quarter" idx="22"/>
          </p:nvPr>
        </p:nvSpPr>
        <p:spPr>
          <a:xfrm>
            <a:off x="9104211" y="3210811"/>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pic>
        <p:nvPicPr>
          <p:cNvPr id="28" name="Picture 27"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29" name="Rectangle 28"/>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 Placeholder 26"/>
          <p:cNvSpPr>
            <a:spLocks noGrp="1"/>
          </p:cNvSpPr>
          <p:nvPr>
            <p:ph type="body" sz="quarter" idx="23"/>
          </p:nvPr>
        </p:nvSpPr>
        <p:spPr>
          <a:xfrm>
            <a:off x="353503" y="3479018"/>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
        <p:nvSpPr>
          <p:cNvPr id="57" name="Text Placeholder 26"/>
          <p:cNvSpPr>
            <a:spLocks noGrp="1"/>
          </p:cNvSpPr>
          <p:nvPr>
            <p:ph type="body" sz="quarter" idx="24"/>
          </p:nvPr>
        </p:nvSpPr>
        <p:spPr>
          <a:xfrm>
            <a:off x="3270407" y="3479018"/>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
        <p:nvSpPr>
          <p:cNvPr id="58" name="Text Placeholder 26"/>
          <p:cNvSpPr>
            <a:spLocks noGrp="1"/>
          </p:cNvSpPr>
          <p:nvPr>
            <p:ph type="body" sz="quarter" idx="25"/>
          </p:nvPr>
        </p:nvSpPr>
        <p:spPr>
          <a:xfrm>
            <a:off x="6187307" y="3479018"/>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
        <p:nvSpPr>
          <p:cNvPr id="59" name="Text Placeholder 26"/>
          <p:cNvSpPr>
            <a:spLocks noGrp="1"/>
          </p:cNvSpPr>
          <p:nvPr>
            <p:ph type="body" sz="quarter" idx="26"/>
          </p:nvPr>
        </p:nvSpPr>
        <p:spPr>
          <a:xfrm>
            <a:off x="9104211" y="3479018"/>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
        <p:nvSpPr>
          <p:cNvPr id="73" name="Rectangle 72"/>
          <p:cNvSpPr/>
          <p:nvPr userDrawn="1"/>
        </p:nvSpPr>
        <p:spPr>
          <a:xfrm>
            <a:off x="1772086" y="4101994"/>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Picture Placeholder 18"/>
          <p:cNvSpPr>
            <a:spLocks noGrp="1"/>
          </p:cNvSpPr>
          <p:nvPr>
            <p:ph type="pic" sz="quarter" idx="27"/>
          </p:nvPr>
        </p:nvSpPr>
        <p:spPr>
          <a:xfrm>
            <a:off x="1912456" y="4419345"/>
            <a:ext cx="2547945" cy="1383909"/>
          </a:xfrm>
        </p:spPr>
        <p:txBody>
          <a:bodyPr/>
          <a:lstStyle/>
          <a:p>
            <a:endParaRPr lang="en-US"/>
          </a:p>
        </p:txBody>
      </p:sp>
      <p:sp>
        <p:nvSpPr>
          <p:cNvPr id="75" name="Text Placeholder 26"/>
          <p:cNvSpPr>
            <a:spLocks noGrp="1"/>
          </p:cNvSpPr>
          <p:nvPr>
            <p:ph type="body" sz="quarter" idx="28"/>
          </p:nvPr>
        </p:nvSpPr>
        <p:spPr>
          <a:xfrm>
            <a:off x="1812795" y="5798215"/>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sp>
        <p:nvSpPr>
          <p:cNvPr id="76" name="Rectangle 75"/>
          <p:cNvSpPr/>
          <p:nvPr userDrawn="1"/>
        </p:nvSpPr>
        <p:spPr>
          <a:xfrm>
            <a:off x="4688989" y="4101994"/>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Picture Placeholder 18"/>
          <p:cNvSpPr>
            <a:spLocks noGrp="1"/>
          </p:cNvSpPr>
          <p:nvPr>
            <p:ph type="pic" sz="quarter" idx="29"/>
          </p:nvPr>
        </p:nvSpPr>
        <p:spPr>
          <a:xfrm>
            <a:off x="4829360" y="4419345"/>
            <a:ext cx="2547945" cy="1383909"/>
          </a:xfrm>
        </p:spPr>
        <p:txBody>
          <a:bodyPr/>
          <a:lstStyle/>
          <a:p>
            <a:endParaRPr lang="en-US"/>
          </a:p>
        </p:txBody>
      </p:sp>
      <p:sp>
        <p:nvSpPr>
          <p:cNvPr id="78" name="Text Placeholder 26"/>
          <p:cNvSpPr>
            <a:spLocks noGrp="1"/>
          </p:cNvSpPr>
          <p:nvPr>
            <p:ph type="body" sz="quarter" idx="30"/>
          </p:nvPr>
        </p:nvSpPr>
        <p:spPr>
          <a:xfrm>
            <a:off x="4729699" y="5798215"/>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sp>
        <p:nvSpPr>
          <p:cNvPr id="79" name="Rectangle 78"/>
          <p:cNvSpPr/>
          <p:nvPr userDrawn="1"/>
        </p:nvSpPr>
        <p:spPr>
          <a:xfrm>
            <a:off x="7605893" y="4101994"/>
            <a:ext cx="2817151" cy="2390193"/>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Picture Placeholder 18"/>
          <p:cNvSpPr>
            <a:spLocks noGrp="1"/>
          </p:cNvSpPr>
          <p:nvPr>
            <p:ph type="pic" sz="quarter" idx="31"/>
          </p:nvPr>
        </p:nvSpPr>
        <p:spPr>
          <a:xfrm>
            <a:off x="7746262" y="4419345"/>
            <a:ext cx="2547945" cy="1383909"/>
          </a:xfrm>
        </p:spPr>
        <p:txBody>
          <a:bodyPr/>
          <a:lstStyle/>
          <a:p>
            <a:endParaRPr lang="en-US"/>
          </a:p>
        </p:txBody>
      </p:sp>
      <p:sp>
        <p:nvSpPr>
          <p:cNvPr id="81" name="Text Placeholder 26"/>
          <p:cNvSpPr>
            <a:spLocks noGrp="1"/>
          </p:cNvSpPr>
          <p:nvPr>
            <p:ph type="body" sz="quarter" idx="32"/>
          </p:nvPr>
        </p:nvSpPr>
        <p:spPr>
          <a:xfrm>
            <a:off x="7646603" y="5798215"/>
            <a:ext cx="2743660" cy="424426"/>
          </a:xfrm>
        </p:spPr>
        <p:txBody>
          <a:bodyPr anchor="ctr"/>
          <a:lstStyle>
            <a:lvl1pPr algn="ctr">
              <a:defRPr b="0" i="0">
                <a:latin typeface="+mj-lt"/>
              </a:defRPr>
            </a:lvl1pPr>
          </a:lstStyle>
          <a:p>
            <a:pPr lvl="0"/>
            <a:r>
              <a:rPr lang="en-GB" dirty="0" smtClean="0"/>
              <a:t>Click to edit Master text styles</a:t>
            </a:r>
            <a:endParaRPr lang="en-US" dirty="0"/>
          </a:p>
        </p:txBody>
      </p:sp>
      <p:sp>
        <p:nvSpPr>
          <p:cNvPr id="82" name="Text Placeholder 26"/>
          <p:cNvSpPr>
            <a:spLocks noGrp="1"/>
          </p:cNvSpPr>
          <p:nvPr>
            <p:ph type="body" sz="quarter" idx="33"/>
          </p:nvPr>
        </p:nvSpPr>
        <p:spPr>
          <a:xfrm>
            <a:off x="1812795" y="6066422"/>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
        <p:nvSpPr>
          <p:cNvPr id="83" name="Text Placeholder 26"/>
          <p:cNvSpPr>
            <a:spLocks noGrp="1"/>
          </p:cNvSpPr>
          <p:nvPr>
            <p:ph type="body" sz="quarter" idx="34"/>
          </p:nvPr>
        </p:nvSpPr>
        <p:spPr>
          <a:xfrm>
            <a:off x="4729699" y="6066422"/>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
        <p:nvSpPr>
          <p:cNvPr id="84" name="Text Placeholder 26"/>
          <p:cNvSpPr>
            <a:spLocks noGrp="1"/>
          </p:cNvSpPr>
          <p:nvPr>
            <p:ph type="body" sz="quarter" idx="35"/>
          </p:nvPr>
        </p:nvSpPr>
        <p:spPr>
          <a:xfrm>
            <a:off x="7646603" y="6066422"/>
            <a:ext cx="2743660" cy="424426"/>
          </a:xfrm>
        </p:spPr>
        <p:txBody>
          <a:bodyPr anchor="ctr"/>
          <a:lstStyle>
            <a:lvl1pPr algn="ctr">
              <a:defRPr>
                <a:solidFill>
                  <a:schemeClr val="tx2"/>
                </a:solidFill>
              </a:defRPr>
            </a:lvl1pPr>
          </a:lstStyle>
          <a:p>
            <a:pPr lvl="0"/>
            <a:r>
              <a:rPr lang="en-GB" dirty="0" smtClean="0"/>
              <a:t>Click to edit Master text styles</a:t>
            </a:r>
            <a:endParaRPr lang="en-US" dirty="0"/>
          </a:p>
        </p:txBody>
      </p:sp>
    </p:spTree>
    <p:extLst>
      <p:ext uri="{BB962C8B-B14F-4D97-AF65-F5344CB8AC3E}">
        <p14:creationId xmlns:p14="http://schemas.microsoft.com/office/powerpoint/2010/main" val="24865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fade">
                                      <p:cBhvr>
                                        <p:cTn id="23" dur="500"/>
                                        <p:tgtEl>
                                          <p:spTgt spid="36">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fade">
                                      <p:cBhvr>
                                        <p:cTn id="33" dur="500"/>
                                        <p:tgtEl>
                                          <p:spTgt spid="39">
                                            <p:txEl>
                                              <p:pRg st="0" end="0"/>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xEl>
                                              <p:pRg st="0" end="0"/>
                                            </p:txEl>
                                          </p:spTgt>
                                        </p:tgtEl>
                                        <p:attrNameLst>
                                          <p:attrName>style.visibility</p:attrName>
                                        </p:attrNameLst>
                                      </p:cBhvr>
                                      <p:to>
                                        <p:strVal val="visible"/>
                                      </p:to>
                                    </p:set>
                                    <p:animEffect transition="in" filter="fade">
                                      <p:cBhvr>
                                        <p:cTn id="43" dur="500"/>
                                        <p:tgtEl>
                                          <p:spTgt spid="4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xEl>
                                              <p:pRg st="0" end="0"/>
                                            </p:txEl>
                                          </p:spTgt>
                                        </p:tgtEl>
                                        <p:attrNameLst>
                                          <p:attrName>style.visibility</p:attrName>
                                        </p:attrNameLst>
                                      </p:cBhvr>
                                      <p:to>
                                        <p:strVal val="visible"/>
                                      </p:to>
                                    </p:set>
                                    <p:animEffect transition="in" filter="fade">
                                      <p:cBhvr>
                                        <p:cTn id="46" dur="500"/>
                                        <p:tgtEl>
                                          <p:spTgt spid="56">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xEl>
                                              <p:pRg st="0" end="0"/>
                                            </p:txEl>
                                          </p:spTgt>
                                        </p:tgtEl>
                                        <p:attrNameLst>
                                          <p:attrName>style.visibility</p:attrName>
                                        </p:attrNameLst>
                                      </p:cBhvr>
                                      <p:to>
                                        <p:strVal val="visible"/>
                                      </p:to>
                                    </p:set>
                                    <p:animEffect transition="in" filter="fade">
                                      <p:cBhvr>
                                        <p:cTn id="49" dur="500"/>
                                        <p:tgtEl>
                                          <p:spTgt spid="57">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xEl>
                                              <p:pRg st="0" end="0"/>
                                            </p:txEl>
                                          </p:spTgt>
                                        </p:tgtEl>
                                        <p:attrNameLst>
                                          <p:attrName>style.visibility</p:attrName>
                                        </p:attrNameLst>
                                      </p:cBhvr>
                                      <p:to>
                                        <p:strVal val="visible"/>
                                      </p:to>
                                    </p:set>
                                    <p:animEffect transition="in" filter="fade">
                                      <p:cBhvr>
                                        <p:cTn id="52" dur="500"/>
                                        <p:tgtEl>
                                          <p:spTgt spid="58">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fade">
                                      <p:cBhvr>
                                        <p:cTn id="55" dur="500"/>
                                        <p:tgtEl>
                                          <p:spTgt spid="59">
                                            <p:txEl>
                                              <p:pRg st="0" end="0"/>
                                            </p:txEl>
                                          </p:spTgt>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5">
                                            <p:txEl>
                                              <p:pRg st="0" end="0"/>
                                            </p:txEl>
                                          </p:spTgt>
                                        </p:tgtEl>
                                        <p:attrNameLst>
                                          <p:attrName>style.visibility</p:attrName>
                                        </p:attrNameLst>
                                      </p:cBhvr>
                                      <p:to>
                                        <p:strVal val="visible"/>
                                      </p:to>
                                    </p:set>
                                    <p:animEffect transition="in" filter="fade">
                                      <p:cBhvr>
                                        <p:cTn id="65" dur="500"/>
                                        <p:tgtEl>
                                          <p:spTgt spid="75">
                                            <p:txEl>
                                              <p:pRg st="0" end="0"/>
                                            </p:txEl>
                                          </p:spTgt>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8">
                                            <p:txEl>
                                              <p:pRg st="0" end="0"/>
                                            </p:txEl>
                                          </p:spTgt>
                                        </p:tgtEl>
                                        <p:attrNameLst>
                                          <p:attrName>style.visibility</p:attrName>
                                        </p:attrNameLst>
                                      </p:cBhvr>
                                      <p:to>
                                        <p:strVal val="visible"/>
                                      </p:to>
                                    </p:set>
                                    <p:animEffect transition="in" filter="fade">
                                      <p:cBhvr>
                                        <p:cTn id="75" dur="500"/>
                                        <p:tgtEl>
                                          <p:spTgt spid="78">
                                            <p:txEl>
                                              <p:pRg st="0" end="0"/>
                                            </p:txEl>
                                          </p:spTgt>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grpId="0" nodeType="withEffect" nodePh="1">
                                  <p:stCondLst>
                                    <p:cond delay="0"/>
                                  </p:stCondLst>
                                  <p:endCondLst>
                                    <p:cond evt="begin" delay="0">
                                      <p:tn val="80"/>
                                    </p:cond>
                                  </p:end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1">
                                            <p:txEl>
                                              <p:pRg st="0" end="0"/>
                                            </p:txEl>
                                          </p:spTgt>
                                        </p:tgtEl>
                                        <p:attrNameLst>
                                          <p:attrName>style.visibility</p:attrName>
                                        </p:attrNameLst>
                                      </p:cBhvr>
                                      <p:to>
                                        <p:strVal val="visible"/>
                                      </p:to>
                                    </p:set>
                                    <p:animEffect transition="in" filter="fade">
                                      <p:cBhvr>
                                        <p:cTn id="85" dur="500"/>
                                        <p:tgtEl>
                                          <p:spTgt spid="81">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2">
                                            <p:txEl>
                                              <p:pRg st="0" end="0"/>
                                            </p:txEl>
                                          </p:spTgt>
                                        </p:tgtEl>
                                        <p:attrNameLst>
                                          <p:attrName>style.visibility</p:attrName>
                                        </p:attrNameLst>
                                      </p:cBhvr>
                                      <p:to>
                                        <p:strVal val="visible"/>
                                      </p:to>
                                    </p:set>
                                    <p:animEffect transition="in" filter="fade">
                                      <p:cBhvr>
                                        <p:cTn id="88" dur="500"/>
                                        <p:tgtEl>
                                          <p:spTgt spid="82">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3">
                                            <p:txEl>
                                              <p:pRg st="0" end="0"/>
                                            </p:txEl>
                                          </p:spTgt>
                                        </p:tgtEl>
                                        <p:attrNameLst>
                                          <p:attrName>style.visibility</p:attrName>
                                        </p:attrNameLst>
                                      </p:cBhvr>
                                      <p:to>
                                        <p:strVal val="visible"/>
                                      </p:to>
                                    </p:set>
                                    <p:animEffect transition="in" filter="fade">
                                      <p:cBhvr>
                                        <p:cTn id="91" dur="500"/>
                                        <p:tgtEl>
                                          <p:spTgt spid="83">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4">
                                            <p:txEl>
                                              <p:pRg st="0" end="0"/>
                                            </p:txEl>
                                          </p:spTgt>
                                        </p:tgtEl>
                                        <p:attrNameLst>
                                          <p:attrName>style.visibility</p:attrName>
                                        </p:attrNameLst>
                                      </p:cBhvr>
                                      <p:to>
                                        <p:strVal val="visible"/>
                                      </p:to>
                                    </p:set>
                                    <p:animEffect transition="in" filter="fade">
                                      <p:cBhvr>
                                        <p:cTn id="94" dur="5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animBg="1"/>
      <p:bldP spid="35" grpId="0"/>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bldP spid="38" grpId="0"/>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73" grpId="0" animBg="1"/>
      <p:bldP spid="74" grpId="0"/>
      <p:bldP spid="75" grpId="0" build="p">
        <p:tmplLst>
          <p:tmpl lvl="1">
            <p:tnLst>
              <p:par>
                <p:cTn presetID="10"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80" grpId="0"/>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 holders">
    <p:spTree>
      <p:nvGrpSpPr>
        <p:cNvPr id="1" name=""/>
        <p:cNvGrpSpPr/>
        <p:nvPr/>
      </p:nvGrpSpPr>
      <p:grpSpPr>
        <a:xfrm>
          <a:off x="0" y="0"/>
          <a:ext cx="0" cy="0"/>
          <a:chOff x="0" y="0"/>
          <a:chExt cx="0" cy="0"/>
        </a:xfrm>
      </p:grpSpPr>
      <p:sp>
        <p:nvSpPr>
          <p:cNvPr id="11" name="Rectangle 10"/>
          <p:cNvSpPr/>
          <p:nvPr userDrawn="1"/>
        </p:nvSpPr>
        <p:spPr>
          <a:xfrm>
            <a:off x="0" y="1226546"/>
            <a:ext cx="12192000" cy="56314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Click to edit Master title style</a:t>
            </a:r>
            <a:endParaRPr lang="en-US"/>
          </a:p>
        </p:txBody>
      </p:sp>
      <p:sp>
        <p:nvSpPr>
          <p:cNvPr id="16" name="Rectangle 15"/>
          <p:cNvSpPr/>
          <p:nvPr userDrawn="1"/>
        </p:nvSpPr>
        <p:spPr>
          <a:xfrm>
            <a:off x="320219" y="2200307"/>
            <a:ext cx="3567156" cy="3314997"/>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6" hasCustomPrompt="1"/>
          </p:nvPr>
        </p:nvSpPr>
        <p:spPr>
          <a:xfrm>
            <a:off x="339263" y="4932469"/>
            <a:ext cx="3516604" cy="543996"/>
          </a:xfrm>
        </p:spPr>
        <p:txBody>
          <a:bodyPr anchor="ctr">
            <a:normAutofit/>
          </a:bodyPr>
          <a:lstStyle>
            <a:lvl1pPr algn="ctr">
              <a:defRPr sz="1800" b="0" i="0">
                <a:latin typeface="FoundrySterling-Book"/>
                <a:cs typeface="FoundrySterling-Book"/>
              </a:defRPr>
            </a:lvl1pPr>
          </a:lstStyle>
          <a:p>
            <a:pPr lvl="0"/>
            <a:r>
              <a:rPr lang="en-GB" dirty="0" smtClean="0"/>
              <a:t>CLICK TO EDIT MASTER TEXT STYLES</a:t>
            </a:r>
            <a:endParaRPr lang="en-US" dirty="0"/>
          </a:p>
        </p:txBody>
      </p:sp>
      <p:pic>
        <p:nvPicPr>
          <p:cNvPr id="28" name="Picture 27"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56" name="Rectangle 55"/>
          <p:cNvSpPr/>
          <p:nvPr userDrawn="1"/>
        </p:nvSpPr>
        <p:spPr>
          <a:xfrm>
            <a:off x="4316251" y="2200307"/>
            <a:ext cx="3567156" cy="3314997"/>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26"/>
          <p:cNvSpPr>
            <a:spLocks noGrp="1"/>
          </p:cNvSpPr>
          <p:nvPr>
            <p:ph type="body" sz="quarter" idx="18" hasCustomPrompt="1"/>
          </p:nvPr>
        </p:nvSpPr>
        <p:spPr>
          <a:xfrm>
            <a:off x="4335295" y="4932469"/>
            <a:ext cx="3516604" cy="543996"/>
          </a:xfrm>
        </p:spPr>
        <p:txBody>
          <a:bodyPr anchor="ctr">
            <a:normAutofit/>
          </a:bodyPr>
          <a:lstStyle>
            <a:lvl1pPr algn="ctr">
              <a:defRPr sz="1800" b="0" i="0">
                <a:latin typeface="FoundrySterling-Book"/>
                <a:cs typeface="FoundrySterling-Book"/>
              </a:defRPr>
            </a:lvl1pPr>
          </a:lstStyle>
          <a:p>
            <a:pPr lvl="0"/>
            <a:r>
              <a:rPr lang="en-GB" dirty="0" smtClean="0"/>
              <a:t>CLICK TO EDIT MASTER TEXT STYLES</a:t>
            </a:r>
            <a:endParaRPr lang="en-US" dirty="0"/>
          </a:p>
        </p:txBody>
      </p:sp>
      <p:sp>
        <p:nvSpPr>
          <p:cNvPr id="59" name="Rectangle 58"/>
          <p:cNvSpPr/>
          <p:nvPr userDrawn="1"/>
        </p:nvSpPr>
        <p:spPr>
          <a:xfrm>
            <a:off x="8312279" y="2200307"/>
            <a:ext cx="3567156" cy="3314997"/>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 Placeholder 26"/>
          <p:cNvSpPr>
            <a:spLocks noGrp="1"/>
          </p:cNvSpPr>
          <p:nvPr>
            <p:ph type="body" sz="quarter" idx="20" hasCustomPrompt="1"/>
          </p:nvPr>
        </p:nvSpPr>
        <p:spPr>
          <a:xfrm>
            <a:off x="8331327" y="4932469"/>
            <a:ext cx="3516604" cy="543996"/>
          </a:xfrm>
        </p:spPr>
        <p:txBody>
          <a:bodyPr anchor="ctr">
            <a:normAutofit/>
          </a:bodyPr>
          <a:lstStyle>
            <a:lvl1pPr algn="ctr">
              <a:defRPr sz="1800" b="0" i="0">
                <a:latin typeface="FoundrySterling-Book"/>
                <a:cs typeface="FoundrySterling-Book"/>
              </a:defRPr>
            </a:lvl1pPr>
          </a:lstStyle>
          <a:p>
            <a:pPr lvl="0"/>
            <a:r>
              <a:rPr lang="en-GB" dirty="0" smtClean="0"/>
              <a:t>CLICK TO EDIT MASTER TEXT STYLES</a:t>
            </a:r>
            <a:endParaRPr lang="en-US" dirty="0"/>
          </a:p>
        </p:txBody>
      </p:sp>
      <p:sp>
        <p:nvSpPr>
          <p:cNvPr id="62" name="Text Placeholder 7"/>
          <p:cNvSpPr>
            <a:spLocks noGrp="1"/>
          </p:cNvSpPr>
          <p:nvPr>
            <p:ph type="body" sz="quarter" idx="11"/>
          </p:nvPr>
        </p:nvSpPr>
        <p:spPr>
          <a:xfrm>
            <a:off x="2251196" y="1686783"/>
            <a:ext cx="7689623" cy="765730"/>
          </a:xfrm>
        </p:spPr>
        <p:txBody>
          <a:bodyPr>
            <a:noAutofit/>
          </a:bodyPr>
          <a:lstStyle>
            <a:lvl1pPr algn="ctr">
              <a:defRPr sz="1800" b="0" i="0">
                <a:solidFill>
                  <a:srgbClr val="FFFFFF"/>
                </a:solidFill>
                <a:latin typeface="FoundrySterling-Book"/>
                <a:cs typeface="FoundrySterling-Book"/>
              </a:defRPr>
            </a:lvl1pPr>
            <a:lvl2pPr algn="ctr">
              <a:defRPr sz="1800" b="0" i="0">
                <a:solidFill>
                  <a:srgbClr val="FFFFFF"/>
                </a:solidFill>
                <a:latin typeface="FoundrySterling-Book"/>
                <a:cs typeface="FoundrySterling-Book"/>
              </a:defRPr>
            </a:lvl2pPr>
            <a:lvl3pPr algn="ctr">
              <a:defRPr sz="1800" b="0" i="0">
                <a:solidFill>
                  <a:srgbClr val="FFFFFF"/>
                </a:solidFill>
                <a:latin typeface="FoundrySterling-Book"/>
                <a:cs typeface="FoundrySterling-Book"/>
              </a:defRPr>
            </a:lvl3pPr>
            <a:lvl4pPr algn="ctr">
              <a:defRPr sz="1800" b="0" i="0">
                <a:solidFill>
                  <a:srgbClr val="FFFFFF"/>
                </a:solidFill>
                <a:latin typeface="FoundrySterling-Book"/>
                <a:cs typeface="FoundrySterling-Book"/>
              </a:defRPr>
            </a:lvl4pPr>
            <a:lvl5pPr algn="ctr">
              <a:defRPr sz="1800" b="0" i="0">
                <a:solidFill>
                  <a:srgbClr val="FFFFFF"/>
                </a:solidFill>
                <a:latin typeface="FoundrySterling-Book"/>
                <a:cs typeface="FoundrySterling-Book"/>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3" name="Rectangle 62"/>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8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xEl>
                                              <p:pRg st="0" end="0"/>
                                            </p:txEl>
                                          </p:spTgt>
                                        </p:tgtEl>
                                        <p:attrNameLst>
                                          <p:attrName>style.visibility</p:attrName>
                                        </p:attrNameLst>
                                      </p:cBhvr>
                                      <p:to>
                                        <p:strVal val="visible"/>
                                      </p:to>
                                    </p:set>
                                    <p:animEffect transition="in" filter="fade">
                                      <p:cBhvr>
                                        <p:cTn id="16" dur="500"/>
                                        <p:tgtEl>
                                          <p:spTgt spid="58">
                                            <p:txEl>
                                              <p:pRg st="0" end="0"/>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xEl>
                                              <p:pRg st="0" end="0"/>
                                            </p:txEl>
                                          </p:spTgt>
                                        </p:tgtEl>
                                        <p:attrNameLst>
                                          <p:attrName>style.visibility</p:attrName>
                                        </p:attrNameLst>
                                      </p:cBhvr>
                                      <p:to>
                                        <p:strVal val="visible"/>
                                      </p:to>
                                    </p:set>
                                    <p:animEffect transition="in" filter="fade">
                                      <p:cBhvr>
                                        <p:cTn id="22"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56" grpId="0" animBg="1"/>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image holders">
    <p:spTree>
      <p:nvGrpSpPr>
        <p:cNvPr id="1" name=""/>
        <p:cNvGrpSpPr/>
        <p:nvPr/>
      </p:nvGrpSpPr>
      <p:grpSpPr>
        <a:xfrm>
          <a:off x="0" y="0"/>
          <a:ext cx="0" cy="0"/>
          <a:chOff x="0" y="0"/>
          <a:chExt cx="0" cy="0"/>
        </a:xfrm>
      </p:grpSpPr>
      <p:sp>
        <p:nvSpPr>
          <p:cNvPr id="11" name="Rectangle 10"/>
          <p:cNvSpPr/>
          <p:nvPr userDrawn="1"/>
        </p:nvSpPr>
        <p:spPr>
          <a:xfrm>
            <a:off x="0" y="1226546"/>
            <a:ext cx="12192000" cy="56314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smtClean="0"/>
              <a:t>Click to edit Master title style</a:t>
            </a:r>
            <a:endParaRPr lang="en-US"/>
          </a:p>
        </p:txBody>
      </p:sp>
      <p:pic>
        <p:nvPicPr>
          <p:cNvPr id="28" name="Picture 27"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3" name="Rectangle 62"/>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615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holder">
    <p:spTree>
      <p:nvGrpSpPr>
        <p:cNvPr id="1" name=""/>
        <p:cNvGrpSpPr/>
        <p:nvPr/>
      </p:nvGrpSpPr>
      <p:grpSpPr>
        <a:xfrm>
          <a:off x="0" y="0"/>
          <a:ext cx="0" cy="0"/>
          <a:chOff x="0" y="0"/>
          <a:chExt cx="0" cy="0"/>
        </a:xfrm>
      </p:grpSpPr>
      <p:sp>
        <p:nvSpPr>
          <p:cNvPr id="13" name="Rectangle 12"/>
          <p:cNvSpPr/>
          <p:nvPr userDrawn="1"/>
        </p:nvSpPr>
        <p:spPr>
          <a:xfrm>
            <a:off x="0" y="1226546"/>
            <a:ext cx="12192000" cy="56314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endParaRPr lang="en-GB" dirty="0"/>
          </a:p>
        </p:txBody>
      </p:sp>
      <p:pic>
        <p:nvPicPr>
          <p:cNvPr id="4" name="Picture 3"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8" name="Text Placeholder 7"/>
          <p:cNvSpPr>
            <a:spLocks noGrp="1"/>
          </p:cNvSpPr>
          <p:nvPr>
            <p:ph type="body" sz="quarter" idx="11"/>
          </p:nvPr>
        </p:nvSpPr>
        <p:spPr>
          <a:xfrm>
            <a:off x="2251196" y="1686783"/>
            <a:ext cx="7689623" cy="765730"/>
          </a:xfrm>
        </p:spPr>
        <p:txBody>
          <a:bodyPr>
            <a:noAutofit/>
          </a:bodyPr>
          <a:lstStyle>
            <a:lvl1pPr algn="ctr">
              <a:defRPr sz="1800" b="0" i="0">
                <a:solidFill>
                  <a:srgbClr val="FFFFFF"/>
                </a:solidFill>
                <a:latin typeface="FoundrySterling-Book"/>
                <a:cs typeface="FoundrySterling-Book"/>
              </a:defRPr>
            </a:lvl1pPr>
            <a:lvl2pPr algn="ctr">
              <a:defRPr sz="1800" b="0" i="0">
                <a:solidFill>
                  <a:srgbClr val="FFFFFF"/>
                </a:solidFill>
                <a:latin typeface="FoundrySterling-Book"/>
                <a:cs typeface="FoundrySterling-Book"/>
              </a:defRPr>
            </a:lvl2pPr>
            <a:lvl3pPr algn="ctr">
              <a:defRPr sz="1800" b="0" i="0">
                <a:solidFill>
                  <a:srgbClr val="FFFFFF"/>
                </a:solidFill>
                <a:latin typeface="FoundrySterling-Book"/>
                <a:cs typeface="FoundrySterling-Book"/>
              </a:defRPr>
            </a:lvl3pPr>
            <a:lvl4pPr algn="ctr">
              <a:defRPr sz="1800" b="0" i="0">
                <a:solidFill>
                  <a:srgbClr val="FFFFFF"/>
                </a:solidFill>
                <a:latin typeface="FoundrySterling-Book"/>
                <a:cs typeface="FoundrySterling-Book"/>
              </a:defRPr>
            </a:lvl4pPr>
            <a:lvl5pPr algn="ctr">
              <a:defRPr sz="1800" b="0" i="0">
                <a:solidFill>
                  <a:srgbClr val="FFFFFF"/>
                </a:solidFill>
                <a:latin typeface="FoundrySterling-Book"/>
                <a:cs typeface="FoundrySterling-Book"/>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Rectangle 8"/>
          <p:cNvSpPr/>
          <p:nvPr userDrawn="1"/>
        </p:nvSpPr>
        <p:spPr>
          <a:xfrm>
            <a:off x="3729656" y="2527636"/>
            <a:ext cx="4697168" cy="333109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p:nvPr>
        </p:nvSpPr>
        <p:spPr>
          <a:xfrm>
            <a:off x="3952877" y="2671763"/>
            <a:ext cx="4257675" cy="302101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2" name="Rectangle 11"/>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4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icons">
    <p:spTree>
      <p:nvGrpSpPr>
        <p:cNvPr id="1" name=""/>
        <p:cNvGrpSpPr/>
        <p:nvPr/>
      </p:nvGrpSpPr>
      <p:grpSpPr>
        <a:xfrm>
          <a:off x="0" y="0"/>
          <a:ext cx="0" cy="0"/>
          <a:chOff x="0" y="0"/>
          <a:chExt cx="0" cy="0"/>
        </a:xfrm>
      </p:grpSpPr>
      <p:sp>
        <p:nvSpPr>
          <p:cNvPr id="4" name="Rectangle 3"/>
          <p:cNvSpPr/>
          <p:nvPr userDrawn="1"/>
        </p:nvSpPr>
        <p:spPr>
          <a:xfrm>
            <a:off x="0" y="0"/>
            <a:ext cx="12192000" cy="13050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ight Triangle 4"/>
          <p:cNvSpPr/>
          <p:nvPr userDrawn="1"/>
        </p:nvSpPr>
        <p:spPr>
          <a:xfrm rot="18863068">
            <a:off x="5827055" y="1027019"/>
            <a:ext cx="508000" cy="508000"/>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GB" dirty="0" smtClean="0"/>
              <a:t>Click to edit Master title style</a:t>
            </a:r>
            <a:endParaRPr lang="en-US" dirty="0"/>
          </a:p>
        </p:txBody>
      </p:sp>
      <p:sp>
        <p:nvSpPr>
          <p:cNvPr id="7" name="Rectangle 6"/>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173071" y="2615235"/>
            <a:ext cx="0" cy="3931920"/>
          </a:xfrm>
          <a:prstGeom prst="line">
            <a:avLst/>
          </a:prstGeom>
          <a:ln w="952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8046720" y="2615235"/>
            <a:ext cx="7472" cy="3931920"/>
          </a:xfrm>
          <a:prstGeom prst="line">
            <a:avLst/>
          </a:prstGeom>
          <a:ln w="952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21623" y="4529107"/>
            <a:ext cx="10548769" cy="26688"/>
          </a:xfrm>
          <a:prstGeom prst="line">
            <a:avLst/>
          </a:prstGeom>
          <a:ln w="952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824707" y="1741250"/>
            <a:ext cx="10542588" cy="557212"/>
          </a:xfrm>
        </p:spPr>
        <p:txBody>
          <a:bodyPr>
            <a:normAutofit/>
          </a:bodyPr>
          <a:lstStyle>
            <a:lvl1pPr algn="ctr">
              <a:defRPr sz="2000" b="0" i="0">
                <a:solidFill>
                  <a:schemeClr val="tx2"/>
                </a:solidFill>
                <a:latin typeface="FoundrySterling-Demi"/>
                <a:cs typeface="FoundrySterling-Demi"/>
              </a:defRPr>
            </a:lvl1pPr>
          </a:lstStyle>
          <a:p>
            <a:pPr lvl="0"/>
            <a:r>
              <a:rPr lang="en-GB" dirty="0" smtClean="0"/>
              <a:t>CLICK TO EDIT MASTER TEXT STYLES</a:t>
            </a:r>
            <a:endParaRPr lang="en-US" dirty="0"/>
          </a:p>
        </p:txBody>
      </p:sp>
      <p:sp>
        <p:nvSpPr>
          <p:cNvPr id="18" name="Text Placeholder 17"/>
          <p:cNvSpPr>
            <a:spLocks noGrp="1"/>
          </p:cNvSpPr>
          <p:nvPr>
            <p:ph type="body" sz="quarter" idx="12"/>
          </p:nvPr>
        </p:nvSpPr>
        <p:spPr>
          <a:xfrm>
            <a:off x="985651" y="3404451"/>
            <a:ext cx="2780472" cy="788911"/>
          </a:xfrm>
        </p:spPr>
        <p:txBody>
          <a:bodyPr>
            <a:normAutofit/>
          </a:bodyPr>
          <a:lstStyle>
            <a:lvl1pPr algn="ctr">
              <a:defRPr sz="1800"/>
            </a:lvl1pPr>
          </a:lstStyle>
          <a:p>
            <a:pPr lvl="0"/>
            <a:r>
              <a:rPr lang="en-GB" dirty="0" smtClean="0"/>
              <a:t>Click to edit Master text styles</a:t>
            </a:r>
            <a:endParaRPr lang="en-US" dirty="0"/>
          </a:p>
        </p:txBody>
      </p:sp>
      <p:sp>
        <p:nvSpPr>
          <p:cNvPr id="20" name="Picture Placeholder 19"/>
          <p:cNvSpPr>
            <a:spLocks noGrp="1"/>
          </p:cNvSpPr>
          <p:nvPr>
            <p:ph type="pic" sz="quarter" idx="13"/>
          </p:nvPr>
        </p:nvSpPr>
        <p:spPr>
          <a:xfrm>
            <a:off x="1663703" y="2452700"/>
            <a:ext cx="1423988" cy="941387"/>
          </a:xfrm>
        </p:spPr>
        <p:txBody>
          <a:bodyPr/>
          <a:lstStyle/>
          <a:p>
            <a:endParaRPr lang="en-US" dirty="0"/>
          </a:p>
        </p:txBody>
      </p:sp>
      <p:sp>
        <p:nvSpPr>
          <p:cNvPr id="21" name="Text Placeholder 17"/>
          <p:cNvSpPr>
            <a:spLocks noGrp="1"/>
          </p:cNvSpPr>
          <p:nvPr>
            <p:ph type="body" sz="quarter" idx="14"/>
          </p:nvPr>
        </p:nvSpPr>
        <p:spPr>
          <a:xfrm>
            <a:off x="4686085" y="3404447"/>
            <a:ext cx="2780472" cy="788910"/>
          </a:xfrm>
        </p:spPr>
        <p:txBody>
          <a:bodyPr>
            <a:normAutofit/>
          </a:bodyPr>
          <a:lstStyle>
            <a:lvl1pPr algn="ctr">
              <a:defRPr sz="1800"/>
            </a:lvl1pPr>
          </a:lstStyle>
          <a:p>
            <a:pPr lvl="0"/>
            <a:r>
              <a:rPr lang="en-GB" dirty="0" smtClean="0"/>
              <a:t>Click to edit Master text styles</a:t>
            </a:r>
            <a:endParaRPr lang="en-US" dirty="0"/>
          </a:p>
        </p:txBody>
      </p:sp>
      <p:sp>
        <p:nvSpPr>
          <p:cNvPr id="22" name="Picture Placeholder 19"/>
          <p:cNvSpPr>
            <a:spLocks noGrp="1"/>
          </p:cNvSpPr>
          <p:nvPr>
            <p:ph type="pic" sz="quarter" idx="15"/>
          </p:nvPr>
        </p:nvSpPr>
        <p:spPr>
          <a:xfrm>
            <a:off x="5364135" y="2452700"/>
            <a:ext cx="1423988" cy="941387"/>
          </a:xfrm>
        </p:spPr>
        <p:txBody>
          <a:bodyPr/>
          <a:lstStyle/>
          <a:p>
            <a:endParaRPr lang="en-US" dirty="0"/>
          </a:p>
        </p:txBody>
      </p:sp>
      <p:sp>
        <p:nvSpPr>
          <p:cNvPr id="23" name="Text Placeholder 17"/>
          <p:cNvSpPr>
            <a:spLocks noGrp="1"/>
          </p:cNvSpPr>
          <p:nvPr>
            <p:ph type="body" sz="quarter" idx="16"/>
          </p:nvPr>
        </p:nvSpPr>
        <p:spPr>
          <a:xfrm>
            <a:off x="8430311" y="3404451"/>
            <a:ext cx="2780472" cy="788911"/>
          </a:xfrm>
        </p:spPr>
        <p:txBody>
          <a:bodyPr>
            <a:normAutofit/>
          </a:bodyPr>
          <a:lstStyle>
            <a:lvl1pPr algn="ctr">
              <a:defRPr sz="1800"/>
            </a:lvl1pPr>
          </a:lstStyle>
          <a:p>
            <a:pPr lvl="0"/>
            <a:r>
              <a:rPr lang="en-GB" dirty="0" smtClean="0"/>
              <a:t>Click to edit Master text styles</a:t>
            </a:r>
            <a:endParaRPr lang="en-US" dirty="0"/>
          </a:p>
        </p:txBody>
      </p:sp>
      <p:sp>
        <p:nvSpPr>
          <p:cNvPr id="24" name="Picture Placeholder 19"/>
          <p:cNvSpPr>
            <a:spLocks noGrp="1"/>
          </p:cNvSpPr>
          <p:nvPr>
            <p:ph type="pic" sz="quarter" idx="17"/>
          </p:nvPr>
        </p:nvSpPr>
        <p:spPr>
          <a:xfrm>
            <a:off x="9108363" y="2452700"/>
            <a:ext cx="1423988" cy="941387"/>
          </a:xfrm>
        </p:spPr>
        <p:txBody>
          <a:bodyPr/>
          <a:lstStyle/>
          <a:p>
            <a:endParaRPr lang="en-US" dirty="0"/>
          </a:p>
        </p:txBody>
      </p:sp>
      <p:sp>
        <p:nvSpPr>
          <p:cNvPr id="25" name="Text Placeholder 17"/>
          <p:cNvSpPr>
            <a:spLocks noGrp="1"/>
          </p:cNvSpPr>
          <p:nvPr>
            <p:ph type="body" sz="quarter" idx="18"/>
          </p:nvPr>
        </p:nvSpPr>
        <p:spPr>
          <a:xfrm>
            <a:off x="985651" y="5795975"/>
            <a:ext cx="2780472" cy="784213"/>
          </a:xfrm>
        </p:spPr>
        <p:txBody>
          <a:bodyPr>
            <a:normAutofit/>
          </a:bodyPr>
          <a:lstStyle>
            <a:lvl1pPr algn="ctr">
              <a:defRPr sz="1800"/>
            </a:lvl1pPr>
          </a:lstStyle>
          <a:p>
            <a:pPr lvl="0"/>
            <a:r>
              <a:rPr lang="en-GB" dirty="0" smtClean="0"/>
              <a:t>Click to edit Master text styles</a:t>
            </a:r>
            <a:endParaRPr lang="en-US" dirty="0"/>
          </a:p>
        </p:txBody>
      </p:sp>
      <p:sp>
        <p:nvSpPr>
          <p:cNvPr id="26" name="Picture Placeholder 19"/>
          <p:cNvSpPr>
            <a:spLocks noGrp="1"/>
          </p:cNvSpPr>
          <p:nvPr>
            <p:ph type="pic" sz="quarter" idx="19"/>
          </p:nvPr>
        </p:nvSpPr>
        <p:spPr>
          <a:xfrm>
            <a:off x="1663699" y="4844217"/>
            <a:ext cx="1423988" cy="941387"/>
          </a:xfrm>
        </p:spPr>
        <p:txBody>
          <a:bodyPr/>
          <a:lstStyle/>
          <a:p>
            <a:endParaRPr lang="en-US" dirty="0"/>
          </a:p>
        </p:txBody>
      </p:sp>
      <p:sp>
        <p:nvSpPr>
          <p:cNvPr id="29" name="Text Placeholder 17"/>
          <p:cNvSpPr>
            <a:spLocks noGrp="1"/>
          </p:cNvSpPr>
          <p:nvPr>
            <p:ph type="body" sz="quarter" idx="20"/>
          </p:nvPr>
        </p:nvSpPr>
        <p:spPr>
          <a:xfrm>
            <a:off x="4697033" y="5795975"/>
            <a:ext cx="2780472" cy="784213"/>
          </a:xfrm>
        </p:spPr>
        <p:txBody>
          <a:bodyPr>
            <a:normAutofit/>
          </a:bodyPr>
          <a:lstStyle>
            <a:lvl1pPr algn="ctr">
              <a:defRPr sz="1800"/>
            </a:lvl1pPr>
          </a:lstStyle>
          <a:p>
            <a:pPr lvl="0"/>
            <a:r>
              <a:rPr lang="en-GB" dirty="0" smtClean="0"/>
              <a:t>Click to edit Master text styles</a:t>
            </a:r>
            <a:endParaRPr lang="en-US" dirty="0"/>
          </a:p>
        </p:txBody>
      </p:sp>
      <p:sp>
        <p:nvSpPr>
          <p:cNvPr id="30" name="Picture Placeholder 19"/>
          <p:cNvSpPr>
            <a:spLocks noGrp="1"/>
          </p:cNvSpPr>
          <p:nvPr>
            <p:ph type="pic" sz="quarter" idx="21"/>
          </p:nvPr>
        </p:nvSpPr>
        <p:spPr>
          <a:xfrm>
            <a:off x="5375083" y="4844217"/>
            <a:ext cx="1423988" cy="941387"/>
          </a:xfrm>
        </p:spPr>
        <p:txBody>
          <a:bodyPr/>
          <a:lstStyle/>
          <a:p>
            <a:endParaRPr lang="en-US" dirty="0"/>
          </a:p>
        </p:txBody>
      </p:sp>
      <p:sp>
        <p:nvSpPr>
          <p:cNvPr id="31" name="Text Placeholder 17"/>
          <p:cNvSpPr>
            <a:spLocks noGrp="1"/>
          </p:cNvSpPr>
          <p:nvPr>
            <p:ph type="body" sz="quarter" idx="22"/>
          </p:nvPr>
        </p:nvSpPr>
        <p:spPr>
          <a:xfrm>
            <a:off x="8430311" y="5795975"/>
            <a:ext cx="2780472" cy="784213"/>
          </a:xfrm>
        </p:spPr>
        <p:txBody>
          <a:bodyPr>
            <a:normAutofit/>
          </a:bodyPr>
          <a:lstStyle>
            <a:lvl1pPr algn="ctr">
              <a:defRPr sz="1800"/>
            </a:lvl1pPr>
          </a:lstStyle>
          <a:p>
            <a:pPr lvl="0"/>
            <a:r>
              <a:rPr lang="en-GB" dirty="0" smtClean="0"/>
              <a:t>Click to edit Master text styles</a:t>
            </a:r>
            <a:endParaRPr lang="en-US" dirty="0"/>
          </a:p>
        </p:txBody>
      </p:sp>
      <p:sp>
        <p:nvSpPr>
          <p:cNvPr id="32" name="Picture Placeholder 19"/>
          <p:cNvSpPr>
            <a:spLocks noGrp="1"/>
          </p:cNvSpPr>
          <p:nvPr>
            <p:ph type="pic" sz="quarter" idx="23"/>
          </p:nvPr>
        </p:nvSpPr>
        <p:spPr>
          <a:xfrm>
            <a:off x="9108363" y="4844217"/>
            <a:ext cx="1423988" cy="941387"/>
          </a:xfrm>
        </p:spPr>
        <p:txBody>
          <a:bodyPr/>
          <a:lstStyle/>
          <a:p>
            <a:endParaRPr lang="en-US" dirty="0"/>
          </a:p>
        </p:txBody>
      </p:sp>
    </p:spTree>
    <p:extLst>
      <p:ext uri="{BB962C8B-B14F-4D97-AF65-F5344CB8AC3E}">
        <p14:creationId xmlns:p14="http://schemas.microsoft.com/office/powerpoint/2010/main" val="33844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10" presetClass="entr" presetSubtype="0" fill="hold" grpId="0" nodeType="afterEffect" nodePh="1">
                                  <p:stCondLst>
                                    <p:cond delay="0"/>
                                  </p:stCondLst>
                                  <p:endCondLst>
                                    <p:cond evt="begin" delay="0">
                                      <p:tn val="12"/>
                                    </p:cond>
                                  </p:end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10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1500"/>
                            </p:stCondLst>
                            <p:childTnLst>
                              <p:par>
                                <p:cTn id="26" presetID="10"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fade">
                                      <p:cBhvr>
                                        <p:cTn id="31" dur="500"/>
                                        <p:tgtEl>
                                          <p:spTgt spid="25">
                                            <p:txEl>
                                              <p:pRg st="0" end="0"/>
                                            </p:txEl>
                                          </p:spTgt>
                                        </p:tgtEl>
                                      </p:cBhvr>
                                    </p:animEffect>
                                  </p:childTnLst>
                                </p:cTn>
                              </p:par>
                            </p:childTnLst>
                          </p:cTn>
                        </p:par>
                        <p:par>
                          <p:cTn id="32" fill="hold">
                            <p:stCondLst>
                              <p:cond delay="20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animEffect transition="in" filter="fade">
                                      <p:cBhvr>
                                        <p:cTn id="38" dur="500"/>
                                        <p:tgtEl>
                                          <p:spTgt spid="29">
                                            <p:txEl>
                                              <p:pRg st="0" end="0"/>
                                            </p:txEl>
                                          </p:spTgt>
                                        </p:tgtEl>
                                      </p:cBhvr>
                                    </p:animEffect>
                                  </p:childTnLst>
                                </p:cTn>
                              </p:par>
                            </p:childTnLst>
                          </p:cTn>
                        </p:par>
                        <p:par>
                          <p:cTn id="39" fill="hold">
                            <p:stCondLst>
                              <p:cond delay="2500"/>
                            </p:stCondLst>
                            <p:childTnLst>
                              <p:par>
                                <p:cTn id="40" presetID="10" presetClass="entr" presetSubtype="0" fill="hold" grpId="0" nodeType="afterEffect" nodePh="1">
                                  <p:stCondLst>
                                    <p:cond delay="0"/>
                                  </p:stCondLst>
                                  <p:endCondLst>
                                    <p:cond evt="begin" delay="0">
                                      <p:tn val="40"/>
                                    </p:cond>
                                  </p:end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xEl>
                                              <p:pRg st="0" end="0"/>
                                            </p:txEl>
                                          </p:spTgt>
                                        </p:tgtEl>
                                        <p:attrNameLst>
                                          <p:attrName>style.visibility</p:attrName>
                                        </p:attrNameLst>
                                      </p:cBhvr>
                                      <p:to>
                                        <p:strVal val="visible"/>
                                      </p:to>
                                    </p:set>
                                    <p:animEffect transition="in" filter="fade">
                                      <p:cBhvr>
                                        <p:cTn id="45"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Rectangle 3"/>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 name="Rectangle 5"/>
          <p:cNvSpPr/>
          <p:nvPr userDrawn="1"/>
        </p:nvSpPr>
        <p:spPr>
          <a:xfrm>
            <a:off x="0" y="1435244"/>
            <a:ext cx="12192000" cy="44791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5287791" y="5497062"/>
            <a:ext cx="1616420" cy="177628"/>
            <a:chOff x="5275577" y="5497062"/>
            <a:chExt cx="1616420" cy="177628"/>
          </a:xfrm>
        </p:grpSpPr>
        <p:sp>
          <p:nvSpPr>
            <p:cNvPr id="8" name="Oval 7"/>
            <p:cNvSpPr/>
            <p:nvPr/>
          </p:nvSpPr>
          <p:spPr>
            <a:xfrm>
              <a:off x="5275577" y="5497062"/>
              <a:ext cx="177628" cy="177628"/>
            </a:xfrm>
            <a:prstGeom prst="ellipse">
              <a:avLst/>
            </a:prstGeom>
            <a:solidFill>
              <a:schemeClr val="tx2"/>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3335"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51093"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38851"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2660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1436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icture Placeholder 14"/>
          <p:cNvSpPr>
            <a:spLocks noGrp="1"/>
          </p:cNvSpPr>
          <p:nvPr>
            <p:ph type="pic" sz="quarter" idx="10"/>
          </p:nvPr>
        </p:nvSpPr>
        <p:spPr>
          <a:xfrm>
            <a:off x="5154620" y="1936060"/>
            <a:ext cx="1882775" cy="1614487"/>
          </a:xfrm>
        </p:spPr>
        <p:txBody>
          <a:bodyPr/>
          <a:lstStyle/>
          <a:p>
            <a:endParaRPr lang="en-US"/>
          </a:p>
        </p:txBody>
      </p:sp>
      <p:sp>
        <p:nvSpPr>
          <p:cNvPr id="17" name="Text Placeholder 16"/>
          <p:cNvSpPr>
            <a:spLocks noGrp="1"/>
          </p:cNvSpPr>
          <p:nvPr>
            <p:ph type="body" sz="quarter" idx="11"/>
          </p:nvPr>
        </p:nvSpPr>
        <p:spPr>
          <a:xfrm>
            <a:off x="2827163" y="3862400"/>
            <a:ext cx="6537676" cy="1277937"/>
          </a:xfrm>
        </p:spPr>
        <p:txBody>
          <a:bodyPr>
            <a:noAutofit/>
          </a:bodyPr>
          <a:lstStyle>
            <a:lvl1pPr algn="ct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5788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Rectangle 3"/>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 name="Rectangle 5"/>
          <p:cNvSpPr/>
          <p:nvPr userDrawn="1"/>
        </p:nvSpPr>
        <p:spPr>
          <a:xfrm>
            <a:off x="0" y="1435244"/>
            <a:ext cx="12192000" cy="44791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5287791" y="5497062"/>
            <a:ext cx="1616420" cy="177628"/>
            <a:chOff x="5275577" y="5497062"/>
            <a:chExt cx="1616420" cy="177628"/>
          </a:xfrm>
        </p:grpSpPr>
        <p:sp>
          <p:nvSpPr>
            <p:cNvPr id="8" name="Oval 7"/>
            <p:cNvSpPr/>
            <p:nvPr/>
          </p:nvSpPr>
          <p:spPr>
            <a:xfrm>
              <a:off x="5275577"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3335" y="5497062"/>
              <a:ext cx="177628" cy="177628"/>
            </a:xfrm>
            <a:prstGeom prst="ellipse">
              <a:avLst/>
            </a:prstGeom>
            <a:solidFill>
              <a:schemeClr val="tx2"/>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51093"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38851"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2660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1436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icture Placeholder 14"/>
          <p:cNvSpPr>
            <a:spLocks noGrp="1"/>
          </p:cNvSpPr>
          <p:nvPr>
            <p:ph type="pic" sz="quarter" idx="10"/>
          </p:nvPr>
        </p:nvSpPr>
        <p:spPr>
          <a:xfrm>
            <a:off x="5154620" y="1936060"/>
            <a:ext cx="1882775" cy="1614487"/>
          </a:xfrm>
        </p:spPr>
        <p:txBody>
          <a:bodyPr/>
          <a:lstStyle/>
          <a:p>
            <a:endParaRPr lang="en-US"/>
          </a:p>
        </p:txBody>
      </p:sp>
      <p:sp>
        <p:nvSpPr>
          <p:cNvPr id="17" name="Text Placeholder 16"/>
          <p:cNvSpPr>
            <a:spLocks noGrp="1"/>
          </p:cNvSpPr>
          <p:nvPr>
            <p:ph type="body" sz="quarter" idx="11"/>
          </p:nvPr>
        </p:nvSpPr>
        <p:spPr>
          <a:xfrm>
            <a:off x="2827163" y="3862400"/>
            <a:ext cx="6537676" cy="1277937"/>
          </a:xfrm>
        </p:spPr>
        <p:txBody>
          <a:bodyPr>
            <a:noAutofit/>
          </a:bodyPr>
          <a:lstStyle>
            <a:lvl1pPr algn="ct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6726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1"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 calcmode="lin" valueType="num">
                                      <p:cBhvr additive="base">
                                        <p:cTn id="16"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Rectangle 3"/>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 name="Rectangle 5"/>
          <p:cNvSpPr/>
          <p:nvPr userDrawn="1"/>
        </p:nvSpPr>
        <p:spPr>
          <a:xfrm>
            <a:off x="0" y="1435244"/>
            <a:ext cx="12192000" cy="44791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5287791" y="5497062"/>
            <a:ext cx="1616420" cy="177628"/>
            <a:chOff x="5275577" y="5497062"/>
            <a:chExt cx="1616420" cy="177628"/>
          </a:xfrm>
        </p:grpSpPr>
        <p:sp>
          <p:nvSpPr>
            <p:cNvPr id="8" name="Oval 7"/>
            <p:cNvSpPr/>
            <p:nvPr/>
          </p:nvSpPr>
          <p:spPr>
            <a:xfrm>
              <a:off x="5275577"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3335"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51093" y="5497062"/>
              <a:ext cx="177628" cy="177628"/>
            </a:xfrm>
            <a:prstGeom prst="ellipse">
              <a:avLst/>
            </a:prstGeom>
            <a:solidFill>
              <a:schemeClr val="tx2"/>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38851"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2660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1436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icture Placeholder 14"/>
          <p:cNvSpPr>
            <a:spLocks noGrp="1"/>
          </p:cNvSpPr>
          <p:nvPr>
            <p:ph type="pic" sz="quarter" idx="10"/>
          </p:nvPr>
        </p:nvSpPr>
        <p:spPr>
          <a:xfrm>
            <a:off x="5154620" y="1936060"/>
            <a:ext cx="1882775" cy="1614487"/>
          </a:xfrm>
        </p:spPr>
        <p:txBody>
          <a:bodyPr/>
          <a:lstStyle/>
          <a:p>
            <a:endParaRPr lang="en-US"/>
          </a:p>
        </p:txBody>
      </p:sp>
      <p:sp>
        <p:nvSpPr>
          <p:cNvPr id="17" name="Text Placeholder 16"/>
          <p:cNvSpPr>
            <a:spLocks noGrp="1"/>
          </p:cNvSpPr>
          <p:nvPr>
            <p:ph type="body" sz="quarter" idx="11"/>
          </p:nvPr>
        </p:nvSpPr>
        <p:spPr>
          <a:xfrm>
            <a:off x="2827163" y="3862400"/>
            <a:ext cx="6537676" cy="1277937"/>
          </a:xfrm>
        </p:spPr>
        <p:txBody>
          <a:bodyPr>
            <a:noAutofit/>
          </a:bodyPr>
          <a:lstStyle>
            <a:lvl1pPr algn="ct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57365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 calcmode="lin" valueType="num">
                                      <p:cBhvr additive="base">
                                        <p:cTn id="16"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p:cNvSpPr/>
          <p:nvPr userDrawn="1"/>
        </p:nvSpPr>
        <p:spPr>
          <a:xfrm>
            <a:off x="0" y="3429000"/>
            <a:ext cx="12192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12192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9075" y="2235200"/>
            <a:ext cx="11153852" cy="2387600"/>
          </a:xfrm>
        </p:spPr>
        <p:txBody>
          <a:bodyPr anchor="ctr"/>
          <a:lstStyle>
            <a:lvl1pPr algn="ctr">
              <a:defRPr sz="6000">
                <a:solidFill>
                  <a:schemeClr val="bg1">
                    <a:lumMod val="95000"/>
                  </a:schemeClr>
                </a:solidFill>
                <a:latin typeface="Foundry Sterling Bold" panose="02000800040000020004" pitchFamily="50" charset="0"/>
              </a:defRPr>
            </a:lvl1pPr>
          </a:lstStyle>
          <a:p>
            <a:r>
              <a:rPr lang="en-US" dirty="0" smtClean="0"/>
              <a:t>Red title slide (animates)</a:t>
            </a:r>
            <a:endParaRPr lang="en-GB" dirty="0"/>
          </a:p>
        </p:txBody>
      </p:sp>
    </p:spTree>
    <p:extLst>
      <p:ext uri="{BB962C8B-B14F-4D97-AF65-F5344CB8AC3E}">
        <p14:creationId xmlns:p14="http://schemas.microsoft.com/office/powerpoint/2010/main" val="28485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xit" presetSubtype="0" fill="hold" grpId="0" nodeType="click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8"/>
                                        </p:tgtEl>
                                      </p:cBhvr>
                                    </p:animEffect>
                                    <p:anim calcmode="lin" valueType="num">
                                      <p:cBhvr>
                                        <p:cTn id="17" dur="1000"/>
                                        <p:tgtEl>
                                          <p:spTgt spid="8"/>
                                        </p:tgtEl>
                                        <p:attrNameLst>
                                          <p:attrName>ppt_x</p:attrName>
                                        </p:attrNameLst>
                                      </p:cBhvr>
                                      <p:tavLst>
                                        <p:tav tm="0">
                                          <p:val>
                                            <p:strVal val="ppt_x"/>
                                          </p:val>
                                        </p:tav>
                                        <p:tav tm="100000">
                                          <p:val>
                                            <p:strVal val="ppt_x"/>
                                          </p:val>
                                        </p:tav>
                                      </p:tavLst>
                                    </p:anim>
                                    <p:anim calcmode="lin" valueType="num">
                                      <p:cBhvr>
                                        <p:cTn id="18" dur="1000"/>
                                        <p:tgtEl>
                                          <p:spTgt spid="8"/>
                                        </p:tgtEl>
                                        <p:attrNameLst>
                                          <p:attrName>ppt_y</p:attrName>
                                        </p:attrNameLst>
                                      </p:cBhvr>
                                      <p:tavLst>
                                        <p:tav tm="0">
                                          <p:val>
                                            <p:strVal val="ppt_y"/>
                                          </p:val>
                                        </p:tav>
                                        <p:tav tm="100000">
                                          <p:val>
                                            <p:strVal val="ppt_y+.1"/>
                                          </p:val>
                                        </p:tav>
                                      </p:tavLst>
                                    </p:anim>
                                    <p:set>
                                      <p:cBhvr>
                                        <p:cTn id="19" dur="1" fill="hold">
                                          <p:stCondLst>
                                            <p:cond delay="9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2" grpId="0"/>
      <p:bldP spid="2" grpId="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r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Rectangle 3"/>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 name="Rectangle 5"/>
          <p:cNvSpPr/>
          <p:nvPr userDrawn="1"/>
        </p:nvSpPr>
        <p:spPr>
          <a:xfrm>
            <a:off x="0" y="1435244"/>
            <a:ext cx="12192000" cy="44791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5287791" y="5497062"/>
            <a:ext cx="1616420" cy="177628"/>
            <a:chOff x="5275577" y="5497062"/>
            <a:chExt cx="1616420" cy="177628"/>
          </a:xfrm>
        </p:grpSpPr>
        <p:sp>
          <p:nvSpPr>
            <p:cNvPr id="8" name="Oval 7"/>
            <p:cNvSpPr/>
            <p:nvPr/>
          </p:nvSpPr>
          <p:spPr>
            <a:xfrm>
              <a:off x="5275577"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3335"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51093"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38851" y="5497062"/>
              <a:ext cx="177628" cy="177628"/>
            </a:xfrm>
            <a:prstGeom prst="ellipse">
              <a:avLst/>
            </a:prstGeom>
            <a:solidFill>
              <a:schemeClr val="tx2"/>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2660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1436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icture Placeholder 14"/>
          <p:cNvSpPr>
            <a:spLocks noGrp="1"/>
          </p:cNvSpPr>
          <p:nvPr>
            <p:ph type="pic" sz="quarter" idx="10"/>
          </p:nvPr>
        </p:nvSpPr>
        <p:spPr>
          <a:xfrm>
            <a:off x="5154620" y="1936060"/>
            <a:ext cx="1882775" cy="1614487"/>
          </a:xfrm>
        </p:spPr>
        <p:txBody>
          <a:bodyPr/>
          <a:lstStyle/>
          <a:p>
            <a:endParaRPr lang="en-US"/>
          </a:p>
        </p:txBody>
      </p:sp>
      <p:sp>
        <p:nvSpPr>
          <p:cNvPr id="17" name="Text Placeholder 16"/>
          <p:cNvSpPr>
            <a:spLocks noGrp="1"/>
          </p:cNvSpPr>
          <p:nvPr>
            <p:ph type="body" sz="quarter" idx="11"/>
          </p:nvPr>
        </p:nvSpPr>
        <p:spPr>
          <a:xfrm>
            <a:off x="2827163" y="3862400"/>
            <a:ext cx="6537676" cy="1277937"/>
          </a:xfrm>
        </p:spPr>
        <p:txBody>
          <a:bodyPr>
            <a:noAutofit/>
          </a:bodyPr>
          <a:lstStyle>
            <a:lvl1pPr algn="ct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4256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 calcmode="lin" valueType="num">
                                      <p:cBhvr additive="base">
                                        <p:cTn id="16"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r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Rectangle 3"/>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 name="Rectangle 5"/>
          <p:cNvSpPr/>
          <p:nvPr userDrawn="1"/>
        </p:nvSpPr>
        <p:spPr>
          <a:xfrm>
            <a:off x="0" y="1435244"/>
            <a:ext cx="12192000" cy="44791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5287791" y="5497062"/>
            <a:ext cx="1616420" cy="177628"/>
            <a:chOff x="5275577" y="5497062"/>
            <a:chExt cx="1616420" cy="177628"/>
          </a:xfrm>
        </p:grpSpPr>
        <p:sp>
          <p:nvSpPr>
            <p:cNvPr id="8" name="Oval 7"/>
            <p:cNvSpPr/>
            <p:nvPr/>
          </p:nvSpPr>
          <p:spPr>
            <a:xfrm>
              <a:off x="5275577"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3335"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51093"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38851"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26609" y="5497062"/>
              <a:ext cx="177628" cy="177628"/>
            </a:xfrm>
            <a:prstGeom prst="ellipse">
              <a:avLst/>
            </a:prstGeom>
            <a:solidFill>
              <a:srgbClr val="E83B32"/>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1436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icture Placeholder 14"/>
          <p:cNvSpPr>
            <a:spLocks noGrp="1"/>
          </p:cNvSpPr>
          <p:nvPr>
            <p:ph type="pic" sz="quarter" idx="10"/>
          </p:nvPr>
        </p:nvSpPr>
        <p:spPr>
          <a:xfrm>
            <a:off x="5154620" y="1936060"/>
            <a:ext cx="1882775" cy="1614487"/>
          </a:xfrm>
        </p:spPr>
        <p:txBody>
          <a:bodyPr/>
          <a:lstStyle/>
          <a:p>
            <a:endParaRPr lang="en-US"/>
          </a:p>
        </p:txBody>
      </p:sp>
      <p:sp>
        <p:nvSpPr>
          <p:cNvPr id="17" name="Text Placeholder 16"/>
          <p:cNvSpPr>
            <a:spLocks noGrp="1"/>
          </p:cNvSpPr>
          <p:nvPr>
            <p:ph type="body" sz="quarter" idx="11"/>
          </p:nvPr>
        </p:nvSpPr>
        <p:spPr>
          <a:xfrm>
            <a:off x="2827163" y="3862400"/>
            <a:ext cx="6537676" cy="1277937"/>
          </a:xfrm>
        </p:spPr>
        <p:txBody>
          <a:bodyPr>
            <a:noAutofit/>
          </a:bodyPr>
          <a:lstStyle>
            <a:lvl1pPr algn="ct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52778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 calcmode="lin" valueType="num">
                                      <p:cBhvr additive="base">
                                        <p:cTn id="16"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r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Rectangle 3"/>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6" name="Rectangle 5"/>
          <p:cNvSpPr/>
          <p:nvPr userDrawn="1"/>
        </p:nvSpPr>
        <p:spPr>
          <a:xfrm>
            <a:off x="0" y="1435244"/>
            <a:ext cx="12192000" cy="447919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5287791" y="5497062"/>
            <a:ext cx="1616420" cy="177628"/>
            <a:chOff x="5275577" y="5497062"/>
            <a:chExt cx="1616420" cy="177628"/>
          </a:xfrm>
        </p:grpSpPr>
        <p:sp>
          <p:nvSpPr>
            <p:cNvPr id="8" name="Oval 7"/>
            <p:cNvSpPr/>
            <p:nvPr/>
          </p:nvSpPr>
          <p:spPr>
            <a:xfrm>
              <a:off x="5275577"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3335"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51093"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38851"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26609" y="5497062"/>
              <a:ext cx="177628" cy="177628"/>
            </a:xfrm>
            <a:prstGeom prst="ellipse">
              <a:avLst/>
            </a:prstGeom>
            <a:solidFill>
              <a:schemeClr val="bg1"/>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14369" y="5497062"/>
              <a:ext cx="177628" cy="177628"/>
            </a:xfrm>
            <a:prstGeom prst="ellipse">
              <a:avLst/>
            </a:prstGeom>
            <a:solidFill>
              <a:schemeClr val="tx2"/>
            </a:solidFill>
            <a:ln w="190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icture Placeholder 14"/>
          <p:cNvSpPr>
            <a:spLocks noGrp="1"/>
          </p:cNvSpPr>
          <p:nvPr>
            <p:ph type="pic" sz="quarter" idx="10"/>
          </p:nvPr>
        </p:nvSpPr>
        <p:spPr>
          <a:xfrm>
            <a:off x="5154620" y="1936060"/>
            <a:ext cx="1882775" cy="1614487"/>
          </a:xfrm>
        </p:spPr>
        <p:txBody>
          <a:bodyPr/>
          <a:lstStyle/>
          <a:p>
            <a:endParaRPr lang="en-US"/>
          </a:p>
        </p:txBody>
      </p:sp>
      <p:sp>
        <p:nvSpPr>
          <p:cNvPr id="17" name="Text Placeholder 16"/>
          <p:cNvSpPr>
            <a:spLocks noGrp="1"/>
          </p:cNvSpPr>
          <p:nvPr>
            <p:ph type="body" sz="quarter" idx="11"/>
          </p:nvPr>
        </p:nvSpPr>
        <p:spPr>
          <a:xfrm>
            <a:off x="2827163" y="3862400"/>
            <a:ext cx="6537676" cy="1277937"/>
          </a:xfrm>
        </p:spPr>
        <p:txBody>
          <a:bodyPr>
            <a:noAutofit/>
          </a:bodyPr>
          <a:lstStyle>
            <a:lvl1pPr algn="ct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4929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 calcmode="lin" valueType="num">
                                      <p:cBhvr additive="base">
                                        <p:cTn id="16"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tmplLst>
          <p:tmpl lvl="1">
            <p:tnLst>
              <p:par>
                <p:cTn presetID="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21784" y="309563"/>
            <a:ext cx="9118600" cy="538162"/>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721785" y="1822450"/>
            <a:ext cx="5154083" cy="21224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6079067" y="1822450"/>
            <a:ext cx="5156200" cy="21224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721785" y="4097351"/>
            <a:ext cx="5154083" cy="21240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6079067" y="4097351"/>
            <a:ext cx="5156200" cy="21240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a:xfrm>
            <a:off x="721784" y="6356350"/>
            <a:ext cx="2844800" cy="179388"/>
          </a:xfrm>
          <a:prstGeom prst="rect">
            <a:avLst/>
          </a:prstGeom>
        </p:spPr>
        <p:txBody>
          <a:bodyPr/>
          <a:lstStyle>
            <a:lvl1pPr>
              <a:defRPr/>
            </a:lvl1pPr>
          </a:lstStyle>
          <a:p>
            <a:pPr>
              <a:defRPr/>
            </a:pPr>
            <a:fld id="{A0AA444C-3DBB-F248-A5D1-5BD4708FC216}" type="slidenum">
              <a:rPr lang="en-GB"/>
              <a:pPr>
                <a:defRPr/>
              </a:pPr>
              <a:t>‹#›</a:t>
            </a:fld>
            <a:endParaRPr lang="en-GB" dirty="0"/>
          </a:p>
        </p:txBody>
      </p:sp>
      <p:sp>
        <p:nvSpPr>
          <p:cNvPr id="8" name="Date Placeholder 3"/>
          <p:cNvSpPr>
            <a:spLocks noGrp="1"/>
          </p:cNvSpPr>
          <p:nvPr>
            <p:ph type="dt" sz="half" idx="11"/>
          </p:nvPr>
        </p:nvSpPr>
        <p:spPr>
          <a:xfrm>
            <a:off x="8627533" y="6356350"/>
            <a:ext cx="2844800" cy="179388"/>
          </a:xfrm>
          <a:prstGeom prst="rect">
            <a:avLst/>
          </a:prstGeom>
        </p:spPr>
        <p:txBody>
          <a:bodyPr/>
          <a:lstStyle>
            <a:lvl1pPr>
              <a:defRPr/>
            </a:lvl1pPr>
          </a:lstStyle>
          <a:p>
            <a:pPr>
              <a:defRPr/>
            </a:pPr>
            <a:fld id="{DCBF731C-FEB9-494F-800F-6A02F46F65AD}" type="datetime4">
              <a:rPr lang="en-GB"/>
              <a:pPr>
                <a:defRPr/>
              </a:pPr>
              <a:t>02 June 2015</a:t>
            </a:fld>
            <a:endParaRPr lang="en-GB" dirty="0"/>
          </a:p>
        </p:txBody>
      </p:sp>
      <p:sp>
        <p:nvSpPr>
          <p:cNvPr id="9" name="Footer Placeholder 4"/>
          <p:cNvSpPr>
            <a:spLocks noGrp="1"/>
          </p:cNvSpPr>
          <p:nvPr>
            <p:ph type="ftr" sz="quarter" idx="12"/>
          </p:nvPr>
        </p:nvSpPr>
        <p:spPr/>
        <p:txBody>
          <a:bodyPr/>
          <a:lstStyle>
            <a:lvl1pPr>
              <a:defRPr/>
            </a:lvl1pPr>
          </a:lstStyle>
          <a:p>
            <a:pPr>
              <a:defRPr/>
            </a:pPr>
            <a:endParaRPr lang="en-GB" dirty="0"/>
          </a:p>
        </p:txBody>
      </p:sp>
    </p:spTree>
    <p:extLst>
      <p:ext uri="{BB962C8B-B14F-4D97-AF65-F5344CB8AC3E}">
        <p14:creationId xmlns:p14="http://schemas.microsoft.com/office/powerpoint/2010/main" val="175926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784" y="309563"/>
            <a:ext cx="9118600" cy="538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1784" y="1822451"/>
            <a:ext cx="5154083" cy="439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79067" y="1822451"/>
            <a:ext cx="5156200" cy="439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a:xfrm>
            <a:off x="721784" y="6356350"/>
            <a:ext cx="2844800" cy="179388"/>
          </a:xfrm>
          <a:prstGeom prst="rect">
            <a:avLst/>
          </a:prstGeom>
        </p:spPr>
        <p:txBody>
          <a:bodyPr/>
          <a:lstStyle>
            <a:lvl1pPr>
              <a:defRPr/>
            </a:lvl1pPr>
          </a:lstStyle>
          <a:p>
            <a:pPr>
              <a:defRPr/>
            </a:pPr>
            <a:fld id="{8186AE89-7436-40BC-9B16-586709BEF714}" type="slidenum">
              <a:rPr lang="en-GB"/>
              <a:pPr>
                <a:defRPr/>
              </a:pPr>
              <a:t>‹#›</a:t>
            </a:fld>
            <a:endParaRPr lang="en-GB"/>
          </a:p>
        </p:txBody>
      </p:sp>
      <p:sp>
        <p:nvSpPr>
          <p:cNvPr id="6" name="Date Placeholder 3"/>
          <p:cNvSpPr>
            <a:spLocks noGrp="1"/>
          </p:cNvSpPr>
          <p:nvPr>
            <p:ph type="dt" sz="half" idx="11"/>
          </p:nvPr>
        </p:nvSpPr>
        <p:spPr>
          <a:xfrm>
            <a:off x="8627533" y="6356350"/>
            <a:ext cx="2844800" cy="179388"/>
          </a:xfrm>
          <a:prstGeom prst="rect">
            <a:avLst/>
          </a:prstGeom>
        </p:spPr>
        <p:txBody>
          <a:bodyPr/>
          <a:lstStyle>
            <a:lvl1pPr>
              <a:defRPr/>
            </a:lvl1pPr>
          </a:lstStyle>
          <a:p>
            <a:pPr>
              <a:defRPr/>
            </a:pPr>
            <a:fld id="{0E345E02-758E-4B32-B2F8-E9ABBCAEB303}" type="datetime4">
              <a:rPr lang="en-GB"/>
              <a:pPr>
                <a:defRPr/>
              </a:pPr>
              <a:t>02 June 2015</a:t>
            </a:fld>
            <a:endParaRPr lang="en-GB"/>
          </a:p>
        </p:txBody>
      </p:sp>
      <p:sp>
        <p:nvSpPr>
          <p:cNvPr id="7" name="Footer Placeholder 4"/>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117461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 Hatch">
    <p:spTree>
      <p:nvGrpSpPr>
        <p:cNvPr id="1" name=""/>
        <p:cNvGrpSpPr/>
        <p:nvPr/>
      </p:nvGrpSpPr>
      <p:grpSpPr>
        <a:xfrm>
          <a:off x="0" y="0"/>
          <a:ext cx="0" cy="0"/>
          <a:chOff x="0" y="0"/>
          <a:chExt cx="0" cy="0"/>
        </a:xfrm>
      </p:grpSpPr>
      <p:pic>
        <p:nvPicPr>
          <p:cNvPr id="4" name="Picture 7" descr="Tusker_logo_RGB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8100" y="542936"/>
            <a:ext cx="127211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721784" y="6308725"/>
            <a:ext cx="107505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13"/>
          <p:cNvSpPr/>
          <p:nvPr userDrawn="1"/>
        </p:nvSpPr>
        <p:spPr>
          <a:xfrm>
            <a:off x="0" y="0"/>
            <a:ext cx="12192000" cy="6858000"/>
          </a:xfrm>
          <a:prstGeom prst="rect">
            <a:avLst/>
          </a:prstGeom>
          <a:solidFill>
            <a:srgbClr val="E321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7" name="Picture 14" descr="Tusker_Coupé_White_RGB_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1784" y="1568450"/>
            <a:ext cx="10750549"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p:cNvCxnSpPr/>
          <p:nvPr userDrawn="1"/>
        </p:nvCxnSpPr>
        <p:spPr>
          <a:xfrm flipH="1">
            <a:off x="721784" y="6308725"/>
            <a:ext cx="1075054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0" descr="Tusker_logo_RGB_WHITE.pn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0198108" y="542936"/>
            <a:ext cx="127423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35629" y="2276883"/>
            <a:ext cx="6720747" cy="1141495"/>
          </a:xfrm>
        </p:spPr>
        <p:txBody>
          <a:bodyPr>
            <a:normAutofit/>
          </a:bodyPr>
          <a:lstStyle>
            <a:lvl1pPr algn="ctr">
              <a:defRPr sz="2600" b="1">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828800" y="3495447"/>
            <a:ext cx="8534400" cy="1085685"/>
          </a:xfrm>
        </p:spPr>
        <p:txBody>
          <a:bodyPr>
            <a:normAutofit/>
          </a:bodyPr>
          <a:lstStyle>
            <a:lvl1pPr marL="0" indent="0" algn="ctr">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0" name="Date Placeholder 3"/>
          <p:cNvSpPr>
            <a:spLocks noGrp="1"/>
          </p:cNvSpPr>
          <p:nvPr>
            <p:ph type="dt" sz="half" idx="10"/>
          </p:nvPr>
        </p:nvSpPr>
        <p:spPr>
          <a:xfrm>
            <a:off x="8627533" y="6337300"/>
            <a:ext cx="2844800" cy="179388"/>
          </a:xfrm>
        </p:spPr>
        <p:txBody>
          <a:bodyPr/>
          <a:lstStyle>
            <a:lvl1pPr>
              <a:defRPr smtClean="0">
                <a:solidFill>
                  <a:schemeClr val="bg1"/>
                </a:solidFill>
              </a:defRPr>
            </a:lvl1pPr>
          </a:lstStyle>
          <a:p>
            <a:pPr>
              <a:defRPr/>
            </a:pPr>
            <a:fld id="{46BB04B6-882C-F144-94D3-D7E588DB72C9}" type="datetime4">
              <a:rPr lang="en-GB">
                <a:solidFill>
                  <a:prstClr val="white"/>
                </a:solidFill>
              </a:rPr>
              <a:pPr>
                <a:defRPr/>
              </a:pPr>
              <a:t>02 June 2015</a:t>
            </a:fld>
            <a:endParaRPr lang="en-GB">
              <a:solidFill>
                <a:prstClr val="white"/>
              </a:solidFill>
            </a:endParaRPr>
          </a:p>
        </p:txBody>
      </p:sp>
      <p:sp>
        <p:nvSpPr>
          <p:cNvPr id="11" name="Footer Placeholder 4"/>
          <p:cNvSpPr>
            <a:spLocks noGrp="1"/>
          </p:cNvSpPr>
          <p:nvPr>
            <p:ph type="ftr" sz="quarter" idx="11"/>
          </p:nvPr>
        </p:nvSpPr>
        <p:spPr>
          <a:xfrm>
            <a:off x="4165600" y="6337300"/>
            <a:ext cx="3860800" cy="179388"/>
          </a:xfrm>
        </p:spPr>
        <p:txBody>
          <a:bodyPr/>
          <a:lstStyle>
            <a:lvl1pPr>
              <a:defRPr>
                <a:solidFill>
                  <a:schemeClr val="bg1"/>
                </a:solidFill>
              </a:defRPr>
            </a:lvl1pPr>
          </a:lstStyle>
          <a:p>
            <a:pPr>
              <a:defRPr/>
            </a:pPr>
            <a:endParaRPr lang="en-GB">
              <a:solidFill>
                <a:prstClr val="white"/>
              </a:solidFill>
            </a:endParaRPr>
          </a:p>
        </p:txBody>
      </p:sp>
      <p:sp>
        <p:nvSpPr>
          <p:cNvPr id="12" name="Slide Number Placeholder 5"/>
          <p:cNvSpPr>
            <a:spLocks noGrp="1"/>
          </p:cNvSpPr>
          <p:nvPr>
            <p:ph type="sldNum" sz="quarter" idx="12"/>
          </p:nvPr>
        </p:nvSpPr>
        <p:spPr>
          <a:xfrm>
            <a:off x="721784" y="6337300"/>
            <a:ext cx="2844800" cy="179388"/>
          </a:xfrm>
        </p:spPr>
        <p:txBody>
          <a:bodyPr/>
          <a:lstStyle>
            <a:lvl1pPr>
              <a:defRPr smtClean="0">
                <a:solidFill>
                  <a:schemeClr val="bg1"/>
                </a:solidFill>
              </a:defRPr>
            </a:lvl1pPr>
          </a:lstStyle>
          <a:p>
            <a:pPr>
              <a:defRPr/>
            </a:pPr>
            <a:fld id="{4F4D6CD1-EC74-9440-904B-FBF6839FB3BB}"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413320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21791" y="1822450"/>
            <a:ext cx="9484783" cy="4306888"/>
          </a:xfrm>
        </p:spPr>
        <p:txBody>
          <a:bodyPr/>
          <a:lstStyle>
            <a:lvl1pPr marL="0" indent="0">
              <a:tabLst/>
              <a:defRPr/>
            </a:lvl1pPr>
            <a:lvl2pPr marL="0" indent="0">
              <a:defRPr/>
            </a:lvl2pPr>
            <a:lvl3pPr marL="0" indent="0">
              <a:defRPr/>
            </a:lvl3pPr>
            <a:lvl4pPr marL="180975" indent="-180975">
              <a:buSzPct val="120000"/>
              <a:defRPr/>
            </a:lvl4pPr>
            <a:lvl5pPr marL="361950"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D6A67285-2AFF-C545-8213-34C1B5F63F2F}" type="slidenum">
              <a:rPr lang="en-GB"/>
              <a:pPr>
                <a:defRPr/>
              </a:pPr>
              <a:t>‹#›</a:t>
            </a:fld>
            <a:endParaRPr lang="en-GB"/>
          </a:p>
        </p:txBody>
      </p:sp>
      <p:sp>
        <p:nvSpPr>
          <p:cNvPr id="5" name="Date Placeholder 3"/>
          <p:cNvSpPr>
            <a:spLocks noGrp="1"/>
          </p:cNvSpPr>
          <p:nvPr>
            <p:ph type="dt" sz="half" idx="11"/>
          </p:nvPr>
        </p:nvSpPr>
        <p:spPr/>
        <p:txBody>
          <a:bodyPr/>
          <a:lstStyle>
            <a:lvl1pPr>
              <a:defRPr/>
            </a:lvl1pPr>
          </a:lstStyle>
          <a:p>
            <a:pPr>
              <a:defRPr/>
            </a:pPr>
            <a:fld id="{19C111A1-CE27-DD43-8D9E-BF3E56A0F0A2}" type="datetime4">
              <a:rPr lang="en-GB"/>
              <a:pPr>
                <a:defRPr/>
              </a:pPr>
              <a:t>02 June 2015</a:t>
            </a:fld>
            <a:endParaRPr lang="en-GB"/>
          </a:p>
        </p:txBody>
      </p:sp>
      <p:sp>
        <p:nvSpPr>
          <p:cNvPr id="6" name="Footer Placeholder 4"/>
          <p:cNvSpPr>
            <a:spLocks noGrp="1"/>
          </p:cNvSpPr>
          <p:nvPr>
            <p:ph type="ftr" sz="quarter" idx="12"/>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60890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OVERHA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01651" y="1822450"/>
            <a:ext cx="9704916" cy="4306888"/>
          </a:xfrm>
        </p:spPr>
        <p:txBody>
          <a:bodyPr/>
          <a:lstStyle>
            <a:lvl1pPr marL="180975" indent="-180975">
              <a:tabLst>
                <a:tab pos="180975" algn="l"/>
              </a:tabLst>
              <a:defRPr/>
            </a:lvl1pPr>
            <a:lvl2pPr marL="180975" indent="0">
              <a:defRPr/>
            </a:lvl2pPr>
            <a:lvl3pPr marL="180975" indent="0">
              <a:defRPr/>
            </a:lvl3pPr>
            <a:lvl4pPr marL="361950" indent="-180975">
              <a:buSzPct val="120000"/>
              <a:defRPr/>
            </a:lvl4pPr>
            <a:lvl5pPr marL="542925"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C5F88729-4727-CC45-BC3C-A1275A0D7189}" type="slidenum">
              <a:rPr lang="en-GB"/>
              <a:pPr>
                <a:defRPr/>
              </a:pPr>
              <a:t>‹#›</a:t>
            </a:fld>
            <a:endParaRPr lang="en-GB"/>
          </a:p>
        </p:txBody>
      </p:sp>
      <p:sp>
        <p:nvSpPr>
          <p:cNvPr id="5" name="Date Placeholder 3"/>
          <p:cNvSpPr>
            <a:spLocks noGrp="1"/>
          </p:cNvSpPr>
          <p:nvPr>
            <p:ph type="dt" sz="half" idx="11"/>
          </p:nvPr>
        </p:nvSpPr>
        <p:spPr/>
        <p:txBody>
          <a:bodyPr/>
          <a:lstStyle>
            <a:lvl1pPr>
              <a:defRPr/>
            </a:lvl1pPr>
          </a:lstStyle>
          <a:p>
            <a:pPr>
              <a:defRPr/>
            </a:pPr>
            <a:fld id="{98499AD7-F11D-4442-B8F6-65701F476033}" type="datetime4">
              <a:rPr lang="en-GB"/>
              <a:pPr>
                <a:defRPr/>
              </a:pPr>
              <a:t>02 June 2015</a:t>
            </a:fld>
            <a:endParaRPr lang="en-GB"/>
          </a:p>
        </p:txBody>
      </p:sp>
      <p:sp>
        <p:nvSpPr>
          <p:cNvPr id="6" name="Footer Placeholder 4"/>
          <p:cNvSpPr>
            <a:spLocks noGrp="1"/>
          </p:cNvSpPr>
          <p:nvPr>
            <p:ph type="ftr" sz="quarter" idx="12"/>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26301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x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21792" y="1822450"/>
            <a:ext cx="5232001" cy="4306888"/>
          </a:xfrm>
        </p:spPr>
        <p:txBody>
          <a:bodyPr/>
          <a:lstStyle>
            <a:lvl1pPr marL="0" indent="0">
              <a:tabLst/>
              <a:defRPr/>
            </a:lvl1pPr>
            <a:lvl2pPr marL="0" indent="0">
              <a:tabLst/>
              <a:defRPr/>
            </a:lvl2pPr>
            <a:lvl3pPr marL="0" indent="0">
              <a:tabLst/>
              <a:defRPr/>
            </a:lvl3pPr>
            <a:lvl4pPr marL="180975" indent="-180975">
              <a:buSzPct val="120000"/>
              <a:defRPr/>
            </a:lvl4pPr>
            <a:lvl5pPr marL="361950"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6237819" y="1822450"/>
            <a:ext cx="5234516" cy="4306888"/>
          </a:xfrm>
        </p:spPr>
        <p:txBody>
          <a:bodyPr/>
          <a:lstStyle>
            <a:lvl1pPr marL="0" indent="0">
              <a:tabLst/>
              <a:defRPr/>
            </a:lvl1pPr>
            <a:lvl2pPr marL="0" indent="0">
              <a:defRPr/>
            </a:lvl2pPr>
            <a:lvl3pPr marL="0" indent="0">
              <a:defRPr/>
            </a:lvl3pPr>
            <a:lvl4pPr marL="180975" indent="-180975">
              <a:buSzPct val="120000"/>
              <a:defRPr/>
            </a:lvl4pPr>
            <a:lvl5pPr marL="361950"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4"/>
          </p:nvPr>
        </p:nvSpPr>
        <p:spPr/>
        <p:txBody>
          <a:bodyPr/>
          <a:lstStyle>
            <a:lvl1pPr>
              <a:defRPr/>
            </a:lvl1pPr>
          </a:lstStyle>
          <a:p>
            <a:pPr>
              <a:defRPr/>
            </a:pPr>
            <a:fld id="{D78A3E3E-1326-5348-A211-F13B69E12970}" type="slidenum">
              <a:rPr lang="en-GB"/>
              <a:pPr>
                <a:defRPr/>
              </a:pPr>
              <a:t>‹#›</a:t>
            </a:fld>
            <a:endParaRPr lang="en-GB"/>
          </a:p>
        </p:txBody>
      </p:sp>
      <p:sp>
        <p:nvSpPr>
          <p:cNvPr id="6" name="Date Placeholder 3"/>
          <p:cNvSpPr>
            <a:spLocks noGrp="1"/>
          </p:cNvSpPr>
          <p:nvPr>
            <p:ph type="dt" sz="half" idx="15"/>
          </p:nvPr>
        </p:nvSpPr>
        <p:spPr/>
        <p:txBody>
          <a:bodyPr/>
          <a:lstStyle>
            <a:lvl1pPr>
              <a:defRPr/>
            </a:lvl1pPr>
          </a:lstStyle>
          <a:p>
            <a:pPr>
              <a:defRPr/>
            </a:pPr>
            <a:fld id="{8AD9119E-1A12-844F-98CD-750CAFF42CC0}" type="datetime4">
              <a:rPr lang="en-GB"/>
              <a:pPr>
                <a:defRPr/>
              </a:pPr>
              <a:t>02 June 2015</a:t>
            </a:fld>
            <a:endParaRPr lang="en-GB"/>
          </a:p>
        </p:txBody>
      </p:sp>
      <p:sp>
        <p:nvSpPr>
          <p:cNvPr id="7" name="Footer Placeholder 4"/>
          <p:cNvSpPr>
            <a:spLocks noGrp="1"/>
          </p:cNvSpPr>
          <p:nvPr>
            <p:ph type="ftr" sz="quarter" idx="16"/>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182832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x content OVERHA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01658" y="1822450"/>
            <a:ext cx="5452135" cy="4306888"/>
          </a:xfrm>
        </p:spPr>
        <p:txBody>
          <a:bodyPr/>
          <a:lstStyle>
            <a:lvl1pPr marL="180975" indent="-180975">
              <a:tabLst>
                <a:tab pos="180975" algn="l"/>
              </a:tabLst>
              <a:defRPr/>
            </a:lvl1pPr>
            <a:lvl2pPr marL="180975" indent="0">
              <a:tabLst>
                <a:tab pos="180975" algn="l"/>
              </a:tabLst>
              <a:defRPr/>
            </a:lvl2pPr>
            <a:lvl3pPr marL="180975" indent="0">
              <a:tabLst>
                <a:tab pos="180975" algn="l"/>
              </a:tabLst>
              <a:defRPr/>
            </a:lvl3pPr>
            <a:lvl4pPr marL="361950" indent="-180975">
              <a:buSzPct val="120000"/>
              <a:defRPr/>
            </a:lvl4pPr>
            <a:lvl5pPr marL="542925"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5982148" y="1822450"/>
            <a:ext cx="5490193" cy="4306888"/>
          </a:xfrm>
        </p:spPr>
        <p:txBody>
          <a:bodyPr/>
          <a:lstStyle>
            <a:lvl1pPr marL="180975" indent="-180975">
              <a:tabLst>
                <a:tab pos="180975" algn="l"/>
              </a:tabLst>
              <a:defRPr/>
            </a:lvl1pPr>
            <a:lvl2pPr marL="180975" indent="0">
              <a:defRPr/>
            </a:lvl2pPr>
            <a:lvl3pPr marL="180975" indent="0">
              <a:defRPr/>
            </a:lvl3pPr>
            <a:lvl4pPr marL="361950" indent="-180975">
              <a:buSzPct val="120000"/>
              <a:defRPr/>
            </a:lvl4pPr>
            <a:lvl5pPr marL="542925"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4"/>
          </p:nvPr>
        </p:nvSpPr>
        <p:spPr/>
        <p:txBody>
          <a:bodyPr/>
          <a:lstStyle>
            <a:lvl1pPr>
              <a:defRPr/>
            </a:lvl1pPr>
          </a:lstStyle>
          <a:p>
            <a:pPr>
              <a:defRPr/>
            </a:pPr>
            <a:fld id="{234D93CC-E6A2-C947-951E-836A682637E3}" type="slidenum">
              <a:rPr lang="en-GB"/>
              <a:pPr>
                <a:defRPr/>
              </a:pPr>
              <a:t>‹#›</a:t>
            </a:fld>
            <a:endParaRPr lang="en-GB"/>
          </a:p>
        </p:txBody>
      </p:sp>
      <p:sp>
        <p:nvSpPr>
          <p:cNvPr id="6" name="Date Placeholder 3"/>
          <p:cNvSpPr>
            <a:spLocks noGrp="1"/>
          </p:cNvSpPr>
          <p:nvPr>
            <p:ph type="dt" sz="half" idx="15"/>
          </p:nvPr>
        </p:nvSpPr>
        <p:spPr/>
        <p:txBody>
          <a:bodyPr/>
          <a:lstStyle>
            <a:lvl1pPr>
              <a:defRPr/>
            </a:lvl1pPr>
          </a:lstStyle>
          <a:p>
            <a:pPr>
              <a:defRPr/>
            </a:pPr>
            <a:fld id="{535E58BE-8DBA-8246-AC1C-C2B2C65223A0}" type="datetime4">
              <a:rPr lang="en-GB"/>
              <a:pPr>
                <a:defRPr/>
              </a:pPr>
              <a:t>02 June 2015</a:t>
            </a:fld>
            <a:endParaRPr lang="en-GB"/>
          </a:p>
        </p:txBody>
      </p:sp>
      <p:sp>
        <p:nvSpPr>
          <p:cNvPr id="7" name="Footer Placeholder 4"/>
          <p:cNvSpPr>
            <a:spLocks noGrp="1"/>
          </p:cNvSpPr>
          <p:nvPr>
            <p:ph type="ftr" sz="quarter" idx="16"/>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316475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The team</a:t>
            </a:r>
            <a:endParaRPr lang="en-GB" dirty="0"/>
          </a:p>
        </p:txBody>
      </p:sp>
      <p:sp>
        <p:nvSpPr>
          <p:cNvPr id="6" name="Picture Placeholder 5"/>
          <p:cNvSpPr>
            <a:spLocks noGrp="1"/>
          </p:cNvSpPr>
          <p:nvPr>
            <p:ph type="pic" sz="quarter" idx="11"/>
          </p:nvPr>
        </p:nvSpPr>
        <p:spPr>
          <a:xfrm>
            <a:off x="3" y="5416851"/>
            <a:ext cx="1512628" cy="1441161"/>
          </a:xfrm>
        </p:spPr>
        <p:txBody>
          <a:bodyPr/>
          <a:lstStyle/>
          <a:p>
            <a:endParaRPr lang="en-US"/>
          </a:p>
        </p:txBody>
      </p:sp>
      <p:sp>
        <p:nvSpPr>
          <p:cNvPr id="7" name="Picture Placeholder 5"/>
          <p:cNvSpPr>
            <a:spLocks noGrp="1"/>
          </p:cNvSpPr>
          <p:nvPr>
            <p:ph type="pic" sz="quarter" idx="27"/>
          </p:nvPr>
        </p:nvSpPr>
        <p:spPr>
          <a:xfrm>
            <a:off x="1526899" y="5416851"/>
            <a:ext cx="1512628" cy="1441161"/>
          </a:xfrm>
        </p:spPr>
        <p:txBody>
          <a:bodyPr/>
          <a:lstStyle/>
          <a:p>
            <a:endParaRPr lang="en-US"/>
          </a:p>
        </p:txBody>
      </p:sp>
      <p:sp>
        <p:nvSpPr>
          <p:cNvPr id="9" name="Picture Placeholder 5"/>
          <p:cNvSpPr>
            <a:spLocks noGrp="1"/>
          </p:cNvSpPr>
          <p:nvPr>
            <p:ph type="pic" sz="quarter" idx="28"/>
          </p:nvPr>
        </p:nvSpPr>
        <p:spPr>
          <a:xfrm>
            <a:off x="3046663" y="5416851"/>
            <a:ext cx="1512628" cy="1441161"/>
          </a:xfrm>
        </p:spPr>
        <p:txBody>
          <a:bodyPr/>
          <a:lstStyle/>
          <a:p>
            <a:endParaRPr lang="en-US"/>
          </a:p>
        </p:txBody>
      </p:sp>
      <p:sp>
        <p:nvSpPr>
          <p:cNvPr id="10" name="Picture Placeholder 5"/>
          <p:cNvSpPr>
            <a:spLocks noGrp="1"/>
          </p:cNvSpPr>
          <p:nvPr>
            <p:ph type="pic" sz="quarter" idx="29"/>
          </p:nvPr>
        </p:nvSpPr>
        <p:spPr>
          <a:xfrm>
            <a:off x="4573562" y="5416851"/>
            <a:ext cx="1512628" cy="1441161"/>
          </a:xfrm>
        </p:spPr>
        <p:txBody>
          <a:bodyPr/>
          <a:lstStyle/>
          <a:p>
            <a:endParaRPr lang="en-US"/>
          </a:p>
        </p:txBody>
      </p:sp>
      <p:sp>
        <p:nvSpPr>
          <p:cNvPr id="11" name="Picture Placeholder 5"/>
          <p:cNvSpPr>
            <a:spLocks noGrp="1"/>
          </p:cNvSpPr>
          <p:nvPr>
            <p:ph type="pic" sz="quarter" idx="30"/>
          </p:nvPr>
        </p:nvSpPr>
        <p:spPr>
          <a:xfrm>
            <a:off x="6100463" y="5416851"/>
            <a:ext cx="1512628" cy="1441161"/>
          </a:xfrm>
        </p:spPr>
        <p:txBody>
          <a:bodyPr/>
          <a:lstStyle/>
          <a:p>
            <a:endParaRPr lang="en-US"/>
          </a:p>
        </p:txBody>
      </p:sp>
      <p:sp>
        <p:nvSpPr>
          <p:cNvPr id="12" name="Picture Placeholder 5"/>
          <p:cNvSpPr>
            <a:spLocks noGrp="1"/>
          </p:cNvSpPr>
          <p:nvPr>
            <p:ph type="pic" sz="quarter" idx="31"/>
          </p:nvPr>
        </p:nvSpPr>
        <p:spPr>
          <a:xfrm>
            <a:off x="7627359" y="5416851"/>
            <a:ext cx="1512628" cy="1441161"/>
          </a:xfrm>
        </p:spPr>
        <p:txBody>
          <a:bodyPr/>
          <a:lstStyle/>
          <a:p>
            <a:endParaRPr lang="en-US"/>
          </a:p>
        </p:txBody>
      </p:sp>
      <p:sp>
        <p:nvSpPr>
          <p:cNvPr id="13" name="Picture Placeholder 5"/>
          <p:cNvSpPr>
            <a:spLocks noGrp="1"/>
          </p:cNvSpPr>
          <p:nvPr>
            <p:ph type="pic" sz="quarter" idx="32"/>
          </p:nvPr>
        </p:nvSpPr>
        <p:spPr>
          <a:xfrm>
            <a:off x="9152475" y="5416851"/>
            <a:ext cx="1512628" cy="1441161"/>
          </a:xfrm>
        </p:spPr>
        <p:txBody>
          <a:bodyPr/>
          <a:lstStyle/>
          <a:p>
            <a:endParaRPr lang="en-US"/>
          </a:p>
        </p:txBody>
      </p:sp>
      <p:sp>
        <p:nvSpPr>
          <p:cNvPr id="14" name="Picture Placeholder 5"/>
          <p:cNvSpPr>
            <a:spLocks noGrp="1"/>
          </p:cNvSpPr>
          <p:nvPr>
            <p:ph type="pic" sz="quarter" idx="33"/>
          </p:nvPr>
        </p:nvSpPr>
        <p:spPr>
          <a:xfrm>
            <a:off x="10679375" y="5416851"/>
            <a:ext cx="1512628" cy="1441161"/>
          </a:xfrm>
        </p:spPr>
        <p:txBody>
          <a:bodyPr/>
          <a:lstStyle/>
          <a:p>
            <a:endParaRPr lang="en-US"/>
          </a:p>
        </p:txBody>
      </p:sp>
      <p:sp>
        <p:nvSpPr>
          <p:cNvPr id="15" name="Picture Placeholder 5"/>
          <p:cNvSpPr>
            <a:spLocks noGrp="1"/>
          </p:cNvSpPr>
          <p:nvPr>
            <p:ph type="pic" sz="quarter" idx="34"/>
          </p:nvPr>
        </p:nvSpPr>
        <p:spPr>
          <a:xfrm>
            <a:off x="-1782" y="3968556"/>
            <a:ext cx="1512628" cy="1441161"/>
          </a:xfrm>
        </p:spPr>
        <p:txBody>
          <a:bodyPr/>
          <a:lstStyle/>
          <a:p>
            <a:endParaRPr lang="en-US"/>
          </a:p>
        </p:txBody>
      </p:sp>
      <p:sp>
        <p:nvSpPr>
          <p:cNvPr id="16" name="Picture Placeholder 5"/>
          <p:cNvSpPr>
            <a:spLocks noGrp="1"/>
          </p:cNvSpPr>
          <p:nvPr>
            <p:ph type="pic" sz="quarter" idx="35"/>
          </p:nvPr>
        </p:nvSpPr>
        <p:spPr>
          <a:xfrm>
            <a:off x="1525119" y="3968556"/>
            <a:ext cx="1512628" cy="1441161"/>
          </a:xfrm>
        </p:spPr>
        <p:txBody>
          <a:bodyPr/>
          <a:lstStyle/>
          <a:p>
            <a:endParaRPr lang="en-US"/>
          </a:p>
        </p:txBody>
      </p:sp>
      <p:sp>
        <p:nvSpPr>
          <p:cNvPr id="17" name="Picture Placeholder 5"/>
          <p:cNvSpPr>
            <a:spLocks noGrp="1"/>
          </p:cNvSpPr>
          <p:nvPr>
            <p:ph type="pic" sz="quarter" idx="36"/>
          </p:nvPr>
        </p:nvSpPr>
        <p:spPr>
          <a:xfrm>
            <a:off x="3044883" y="3968556"/>
            <a:ext cx="1512628" cy="1441161"/>
          </a:xfrm>
        </p:spPr>
        <p:txBody>
          <a:bodyPr/>
          <a:lstStyle/>
          <a:p>
            <a:endParaRPr lang="en-US"/>
          </a:p>
        </p:txBody>
      </p:sp>
      <p:sp>
        <p:nvSpPr>
          <p:cNvPr id="18" name="Picture Placeholder 5"/>
          <p:cNvSpPr>
            <a:spLocks noGrp="1"/>
          </p:cNvSpPr>
          <p:nvPr>
            <p:ph type="pic" sz="quarter" idx="37"/>
          </p:nvPr>
        </p:nvSpPr>
        <p:spPr>
          <a:xfrm>
            <a:off x="4571779" y="3968556"/>
            <a:ext cx="1512628" cy="1441161"/>
          </a:xfrm>
        </p:spPr>
        <p:txBody>
          <a:bodyPr/>
          <a:lstStyle/>
          <a:p>
            <a:endParaRPr lang="en-US"/>
          </a:p>
        </p:txBody>
      </p:sp>
      <p:sp>
        <p:nvSpPr>
          <p:cNvPr id="19" name="Picture Placeholder 5"/>
          <p:cNvSpPr>
            <a:spLocks noGrp="1"/>
          </p:cNvSpPr>
          <p:nvPr>
            <p:ph type="pic" sz="quarter" idx="38"/>
          </p:nvPr>
        </p:nvSpPr>
        <p:spPr>
          <a:xfrm>
            <a:off x="6098679" y="3968556"/>
            <a:ext cx="1512628" cy="1441161"/>
          </a:xfrm>
        </p:spPr>
        <p:txBody>
          <a:bodyPr/>
          <a:lstStyle/>
          <a:p>
            <a:endParaRPr lang="en-US"/>
          </a:p>
        </p:txBody>
      </p:sp>
      <p:sp>
        <p:nvSpPr>
          <p:cNvPr id="20" name="Picture Placeholder 5"/>
          <p:cNvSpPr>
            <a:spLocks noGrp="1"/>
          </p:cNvSpPr>
          <p:nvPr>
            <p:ph type="pic" sz="quarter" idx="39"/>
          </p:nvPr>
        </p:nvSpPr>
        <p:spPr>
          <a:xfrm>
            <a:off x="7625575" y="3968556"/>
            <a:ext cx="1512628" cy="1441161"/>
          </a:xfrm>
        </p:spPr>
        <p:txBody>
          <a:bodyPr/>
          <a:lstStyle/>
          <a:p>
            <a:endParaRPr lang="en-US"/>
          </a:p>
        </p:txBody>
      </p:sp>
      <p:sp>
        <p:nvSpPr>
          <p:cNvPr id="21" name="Picture Placeholder 5"/>
          <p:cNvSpPr>
            <a:spLocks noGrp="1"/>
          </p:cNvSpPr>
          <p:nvPr>
            <p:ph type="pic" sz="quarter" idx="40"/>
          </p:nvPr>
        </p:nvSpPr>
        <p:spPr>
          <a:xfrm>
            <a:off x="9152475" y="3968556"/>
            <a:ext cx="1512628" cy="1441161"/>
          </a:xfrm>
        </p:spPr>
        <p:txBody>
          <a:bodyPr/>
          <a:lstStyle/>
          <a:p>
            <a:endParaRPr lang="en-US"/>
          </a:p>
        </p:txBody>
      </p:sp>
      <p:sp>
        <p:nvSpPr>
          <p:cNvPr id="22" name="Picture Placeholder 5"/>
          <p:cNvSpPr>
            <a:spLocks noGrp="1"/>
          </p:cNvSpPr>
          <p:nvPr>
            <p:ph type="pic" sz="quarter" idx="41"/>
          </p:nvPr>
        </p:nvSpPr>
        <p:spPr>
          <a:xfrm>
            <a:off x="10679375" y="3968556"/>
            <a:ext cx="1512628" cy="1441161"/>
          </a:xfrm>
        </p:spPr>
        <p:txBody>
          <a:bodyPr/>
          <a:lstStyle/>
          <a:p>
            <a:endParaRPr lang="en-US"/>
          </a:p>
        </p:txBody>
      </p:sp>
      <p:sp>
        <p:nvSpPr>
          <p:cNvPr id="23" name="Picture Placeholder 5"/>
          <p:cNvSpPr>
            <a:spLocks noGrp="1"/>
          </p:cNvSpPr>
          <p:nvPr>
            <p:ph type="pic" sz="quarter" idx="42"/>
          </p:nvPr>
        </p:nvSpPr>
        <p:spPr>
          <a:xfrm>
            <a:off x="-1782" y="2527395"/>
            <a:ext cx="1512628" cy="1441161"/>
          </a:xfrm>
        </p:spPr>
        <p:txBody>
          <a:bodyPr/>
          <a:lstStyle/>
          <a:p>
            <a:endParaRPr lang="en-US"/>
          </a:p>
        </p:txBody>
      </p:sp>
      <p:sp>
        <p:nvSpPr>
          <p:cNvPr id="24" name="Picture Placeholder 5"/>
          <p:cNvSpPr>
            <a:spLocks noGrp="1"/>
          </p:cNvSpPr>
          <p:nvPr>
            <p:ph type="pic" sz="quarter" idx="43"/>
          </p:nvPr>
        </p:nvSpPr>
        <p:spPr>
          <a:xfrm>
            <a:off x="1525119" y="2527395"/>
            <a:ext cx="1512628" cy="1441161"/>
          </a:xfrm>
        </p:spPr>
        <p:txBody>
          <a:bodyPr/>
          <a:lstStyle/>
          <a:p>
            <a:endParaRPr lang="en-US"/>
          </a:p>
        </p:txBody>
      </p:sp>
      <p:sp>
        <p:nvSpPr>
          <p:cNvPr id="25" name="Picture Placeholder 5"/>
          <p:cNvSpPr>
            <a:spLocks noGrp="1"/>
          </p:cNvSpPr>
          <p:nvPr>
            <p:ph type="pic" sz="quarter" idx="44"/>
          </p:nvPr>
        </p:nvSpPr>
        <p:spPr>
          <a:xfrm>
            <a:off x="3044883" y="2527395"/>
            <a:ext cx="1512628" cy="1441161"/>
          </a:xfrm>
        </p:spPr>
        <p:txBody>
          <a:bodyPr/>
          <a:lstStyle/>
          <a:p>
            <a:endParaRPr lang="en-US"/>
          </a:p>
        </p:txBody>
      </p:sp>
      <p:sp>
        <p:nvSpPr>
          <p:cNvPr id="26" name="Picture Placeholder 5"/>
          <p:cNvSpPr>
            <a:spLocks noGrp="1"/>
          </p:cNvSpPr>
          <p:nvPr>
            <p:ph type="pic" sz="quarter" idx="45"/>
          </p:nvPr>
        </p:nvSpPr>
        <p:spPr>
          <a:xfrm>
            <a:off x="4571779" y="2527395"/>
            <a:ext cx="1512628" cy="1441161"/>
          </a:xfrm>
        </p:spPr>
        <p:txBody>
          <a:bodyPr/>
          <a:lstStyle/>
          <a:p>
            <a:endParaRPr lang="en-US"/>
          </a:p>
        </p:txBody>
      </p:sp>
      <p:sp>
        <p:nvSpPr>
          <p:cNvPr id="27" name="Picture Placeholder 5"/>
          <p:cNvSpPr>
            <a:spLocks noGrp="1"/>
          </p:cNvSpPr>
          <p:nvPr>
            <p:ph type="pic" sz="quarter" idx="46"/>
          </p:nvPr>
        </p:nvSpPr>
        <p:spPr>
          <a:xfrm>
            <a:off x="6098679" y="2527395"/>
            <a:ext cx="1512628" cy="1441161"/>
          </a:xfrm>
        </p:spPr>
        <p:txBody>
          <a:bodyPr/>
          <a:lstStyle/>
          <a:p>
            <a:endParaRPr lang="en-US"/>
          </a:p>
        </p:txBody>
      </p:sp>
      <p:sp>
        <p:nvSpPr>
          <p:cNvPr id="28" name="Picture Placeholder 5"/>
          <p:cNvSpPr>
            <a:spLocks noGrp="1"/>
          </p:cNvSpPr>
          <p:nvPr>
            <p:ph type="pic" sz="quarter" idx="47"/>
          </p:nvPr>
        </p:nvSpPr>
        <p:spPr>
          <a:xfrm>
            <a:off x="7625575" y="2527395"/>
            <a:ext cx="1512628" cy="1441161"/>
          </a:xfrm>
        </p:spPr>
        <p:txBody>
          <a:bodyPr/>
          <a:lstStyle/>
          <a:p>
            <a:endParaRPr lang="en-US"/>
          </a:p>
        </p:txBody>
      </p:sp>
      <p:sp>
        <p:nvSpPr>
          <p:cNvPr id="29" name="Picture Placeholder 5"/>
          <p:cNvSpPr>
            <a:spLocks noGrp="1"/>
          </p:cNvSpPr>
          <p:nvPr>
            <p:ph type="pic" sz="quarter" idx="48"/>
          </p:nvPr>
        </p:nvSpPr>
        <p:spPr>
          <a:xfrm>
            <a:off x="9152475" y="2527395"/>
            <a:ext cx="1512628" cy="1441161"/>
          </a:xfrm>
        </p:spPr>
        <p:txBody>
          <a:bodyPr/>
          <a:lstStyle/>
          <a:p>
            <a:endParaRPr lang="en-US"/>
          </a:p>
        </p:txBody>
      </p:sp>
      <p:sp>
        <p:nvSpPr>
          <p:cNvPr id="30" name="Picture Placeholder 5"/>
          <p:cNvSpPr>
            <a:spLocks noGrp="1"/>
          </p:cNvSpPr>
          <p:nvPr>
            <p:ph type="pic" sz="quarter" idx="49"/>
          </p:nvPr>
        </p:nvSpPr>
        <p:spPr>
          <a:xfrm>
            <a:off x="10679375" y="2527395"/>
            <a:ext cx="1512628" cy="1441161"/>
          </a:xfrm>
        </p:spPr>
        <p:txBody>
          <a:bodyPr/>
          <a:lstStyle/>
          <a:p>
            <a:endParaRPr lang="en-US"/>
          </a:p>
        </p:txBody>
      </p:sp>
      <p:sp>
        <p:nvSpPr>
          <p:cNvPr id="31" name="Picture Placeholder 5"/>
          <p:cNvSpPr>
            <a:spLocks noGrp="1"/>
          </p:cNvSpPr>
          <p:nvPr>
            <p:ph type="pic" sz="quarter" idx="50"/>
          </p:nvPr>
        </p:nvSpPr>
        <p:spPr>
          <a:xfrm>
            <a:off x="-1782" y="1086225"/>
            <a:ext cx="1512628" cy="1441161"/>
          </a:xfrm>
        </p:spPr>
        <p:txBody>
          <a:bodyPr/>
          <a:lstStyle/>
          <a:p>
            <a:endParaRPr lang="en-US"/>
          </a:p>
        </p:txBody>
      </p:sp>
      <p:sp>
        <p:nvSpPr>
          <p:cNvPr id="32" name="Picture Placeholder 5"/>
          <p:cNvSpPr>
            <a:spLocks noGrp="1"/>
          </p:cNvSpPr>
          <p:nvPr>
            <p:ph type="pic" sz="quarter" idx="51"/>
          </p:nvPr>
        </p:nvSpPr>
        <p:spPr>
          <a:xfrm>
            <a:off x="1525119" y="1086225"/>
            <a:ext cx="1512628" cy="1441161"/>
          </a:xfrm>
        </p:spPr>
        <p:txBody>
          <a:bodyPr/>
          <a:lstStyle/>
          <a:p>
            <a:endParaRPr lang="en-US"/>
          </a:p>
        </p:txBody>
      </p:sp>
      <p:sp>
        <p:nvSpPr>
          <p:cNvPr id="33" name="Picture Placeholder 5"/>
          <p:cNvSpPr>
            <a:spLocks noGrp="1"/>
          </p:cNvSpPr>
          <p:nvPr>
            <p:ph type="pic" sz="quarter" idx="52"/>
          </p:nvPr>
        </p:nvSpPr>
        <p:spPr>
          <a:xfrm>
            <a:off x="3044883" y="1086225"/>
            <a:ext cx="1512628" cy="1441161"/>
          </a:xfrm>
        </p:spPr>
        <p:txBody>
          <a:bodyPr/>
          <a:lstStyle/>
          <a:p>
            <a:endParaRPr lang="en-US"/>
          </a:p>
        </p:txBody>
      </p:sp>
      <p:sp>
        <p:nvSpPr>
          <p:cNvPr id="34" name="Picture Placeholder 5"/>
          <p:cNvSpPr>
            <a:spLocks noGrp="1"/>
          </p:cNvSpPr>
          <p:nvPr>
            <p:ph type="pic" sz="quarter" idx="53"/>
          </p:nvPr>
        </p:nvSpPr>
        <p:spPr>
          <a:xfrm>
            <a:off x="4571779" y="1086225"/>
            <a:ext cx="1512628" cy="1441161"/>
          </a:xfrm>
        </p:spPr>
        <p:txBody>
          <a:bodyPr/>
          <a:lstStyle/>
          <a:p>
            <a:endParaRPr lang="en-US"/>
          </a:p>
        </p:txBody>
      </p:sp>
      <p:sp>
        <p:nvSpPr>
          <p:cNvPr id="35" name="Picture Placeholder 5"/>
          <p:cNvSpPr>
            <a:spLocks noGrp="1"/>
          </p:cNvSpPr>
          <p:nvPr>
            <p:ph type="pic" sz="quarter" idx="54"/>
          </p:nvPr>
        </p:nvSpPr>
        <p:spPr>
          <a:xfrm>
            <a:off x="6098679" y="1086225"/>
            <a:ext cx="1512628" cy="1441161"/>
          </a:xfrm>
        </p:spPr>
        <p:txBody>
          <a:bodyPr/>
          <a:lstStyle/>
          <a:p>
            <a:endParaRPr lang="en-US"/>
          </a:p>
        </p:txBody>
      </p:sp>
      <p:sp>
        <p:nvSpPr>
          <p:cNvPr id="36" name="Picture Placeholder 5"/>
          <p:cNvSpPr>
            <a:spLocks noGrp="1"/>
          </p:cNvSpPr>
          <p:nvPr>
            <p:ph type="pic" sz="quarter" idx="55"/>
          </p:nvPr>
        </p:nvSpPr>
        <p:spPr>
          <a:xfrm>
            <a:off x="7625575" y="1086225"/>
            <a:ext cx="1512628" cy="1441161"/>
          </a:xfrm>
        </p:spPr>
        <p:txBody>
          <a:bodyPr/>
          <a:lstStyle/>
          <a:p>
            <a:endParaRPr lang="en-US"/>
          </a:p>
        </p:txBody>
      </p:sp>
      <p:sp>
        <p:nvSpPr>
          <p:cNvPr id="37" name="Picture Placeholder 5"/>
          <p:cNvSpPr>
            <a:spLocks noGrp="1"/>
          </p:cNvSpPr>
          <p:nvPr>
            <p:ph type="pic" sz="quarter" idx="56"/>
          </p:nvPr>
        </p:nvSpPr>
        <p:spPr>
          <a:xfrm>
            <a:off x="9152475" y="1086225"/>
            <a:ext cx="1512628" cy="1441161"/>
          </a:xfrm>
        </p:spPr>
        <p:txBody>
          <a:bodyPr/>
          <a:lstStyle/>
          <a:p>
            <a:endParaRPr lang="en-US"/>
          </a:p>
        </p:txBody>
      </p:sp>
      <p:sp>
        <p:nvSpPr>
          <p:cNvPr id="38" name="Picture Placeholder 5"/>
          <p:cNvSpPr>
            <a:spLocks noGrp="1"/>
          </p:cNvSpPr>
          <p:nvPr>
            <p:ph type="pic" sz="quarter" idx="57"/>
          </p:nvPr>
        </p:nvSpPr>
        <p:spPr>
          <a:xfrm>
            <a:off x="10679375" y="1086225"/>
            <a:ext cx="1512628" cy="1441161"/>
          </a:xfrm>
        </p:spPr>
        <p:txBody>
          <a:bodyPr/>
          <a:lstStyle/>
          <a:p>
            <a:endParaRPr lang="en-US"/>
          </a:p>
        </p:txBody>
      </p:sp>
      <p:sp>
        <p:nvSpPr>
          <p:cNvPr id="39" name="Rectangle 38"/>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36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21792" y="1822450"/>
            <a:ext cx="5232001" cy="4306888"/>
          </a:xfrm>
        </p:spPr>
        <p:txBody>
          <a:bodyPr/>
          <a:lstStyle>
            <a:lvl1pPr marL="0" indent="0">
              <a:tabLst/>
              <a:defRPr/>
            </a:lvl1pPr>
            <a:lvl2pPr marL="0" indent="0">
              <a:defRPr/>
            </a:lvl2pPr>
            <a:lvl3pPr marL="0" indent="0">
              <a:defRPr/>
            </a:lvl3pPr>
            <a:lvl4pPr marL="180975" indent="-180975">
              <a:buSzPct val="120000"/>
              <a:defRPr/>
            </a:lvl4pPr>
            <a:lvl5pPr marL="361950"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8"/>
          <p:cNvSpPr>
            <a:spLocks noGrp="1"/>
          </p:cNvSpPr>
          <p:nvPr>
            <p:ph type="pic" sz="quarter" idx="13"/>
          </p:nvPr>
        </p:nvSpPr>
        <p:spPr>
          <a:xfrm>
            <a:off x="6237819" y="1822450"/>
            <a:ext cx="5234516" cy="4306888"/>
          </a:xfrm>
          <a:noFill/>
        </p:spPr>
        <p:txBody>
          <a:bodyPr rtlCol="0">
            <a:noAutofit/>
          </a:bodyPr>
          <a:lstStyle>
            <a:lvl1pPr>
              <a:lnSpc>
                <a:spcPct val="100000"/>
              </a:lnSpc>
              <a:spcBef>
                <a:spcPts val="0"/>
              </a:spcBef>
              <a:defRPr sz="800"/>
            </a:lvl1pPr>
          </a:lstStyle>
          <a:p>
            <a:pPr lvl="0"/>
            <a:endParaRPr lang="en-GB" noProof="0"/>
          </a:p>
        </p:txBody>
      </p:sp>
      <p:sp>
        <p:nvSpPr>
          <p:cNvPr id="5" name="Slide Number Placeholder 5"/>
          <p:cNvSpPr>
            <a:spLocks noGrp="1"/>
          </p:cNvSpPr>
          <p:nvPr>
            <p:ph type="sldNum" sz="quarter" idx="14"/>
          </p:nvPr>
        </p:nvSpPr>
        <p:spPr/>
        <p:txBody>
          <a:bodyPr/>
          <a:lstStyle>
            <a:lvl1pPr>
              <a:defRPr/>
            </a:lvl1pPr>
          </a:lstStyle>
          <a:p>
            <a:pPr>
              <a:defRPr/>
            </a:pPr>
            <a:fld id="{73AC4F58-4433-2949-8EB6-81DF38DA9B0E}" type="slidenum">
              <a:rPr lang="en-GB"/>
              <a:pPr>
                <a:defRPr/>
              </a:pPr>
              <a:t>‹#›</a:t>
            </a:fld>
            <a:endParaRPr lang="en-GB"/>
          </a:p>
        </p:txBody>
      </p:sp>
      <p:sp>
        <p:nvSpPr>
          <p:cNvPr id="6" name="Date Placeholder 3"/>
          <p:cNvSpPr>
            <a:spLocks noGrp="1"/>
          </p:cNvSpPr>
          <p:nvPr>
            <p:ph type="dt" sz="half" idx="15"/>
          </p:nvPr>
        </p:nvSpPr>
        <p:spPr/>
        <p:txBody>
          <a:bodyPr/>
          <a:lstStyle>
            <a:lvl1pPr>
              <a:defRPr/>
            </a:lvl1pPr>
          </a:lstStyle>
          <a:p>
            <a:pPr>
              <a:defRPr/>
            </a:pPr>
            <a:fld id="{5A9CAAEB-17E4-AE4E-95B0-36B57A3636ED}" type="datetime4">
              <a:rPr lang="en-GB"/>
              <a:pPr>
                <a:defRPr/>
              </a:pPr>
              <a:t>02 June 2015</a:t>
            </a:fld>
            <a:endParaRPr lang="en-GB"/>
          </a:p>
        </p:txBody>
      </p:sp>
      <p:sp>
        <p:nvSpPr>
          <p:cNvPr id="7" name="Footer Placeholder 4"/>
          <p:cNvSpPr>
            <a:spLocks noGrp="1"/>
          </p:cNvSpPr>
          <p:nvPr>
            <p:ph type="ftr" sz="quarter" idx="16"/>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61295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image OVERHA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01658" y="1822450"/>
            <a:ext cx="5452135" cy="4306888"/>
          </a:xfrm>
        </p:spPr>
        <p:txBody>
          <a:bodyPr/>
          <a:lstStyle>
            <a:lvl1pPr marL="180975" indent="-180975">
              <a:tabLst>
                <a:tab pos="180975" algn="l"/>
              </a:tabLst>
              <a:defRPr/>
            </a:lvl1pPr>
            <a:lvl2pPr marL="180975" indent="0">
              <a:defRPr/>
            </a:lvl2pPr>
            <a:lvl3pPr marL="180975" indent="0">
              <a:defRPr/>
            </a:lvl3pPr>
            <a:lvl4pPr marL="361950" indent="-180975">
              <a:buSzPct val="120000"/>
              <a:defRPr/>
            </a:lvl4pPr>
            <a:lvl5pPr marL="542925" indent="-1809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8"/>
          <p:cNvSpPr>
            <a:spLocks noGrp="1"/>
          </p:cNvSpPr>
          <p:nvPr>
            <p:ph type="pic" sz="quarter" idx="13"/>
          </p:nvPr>
        </p:nvSpPr>
        <p:spPr>
          <a:xfrm>
            <a:off x="6237819" y="1822450"/>
            <a:ext cx="5234516" cy="4306888"/>
          </a:xfrm>
          <a:noFill/>
        </p:spPr>
        <p:txBody>
          <a:bodyPr rtlCol="0">
            <a:noAutofit/>
          </a:bodyPr>
          <a:lstStyle>
            <a:lvl1pPr>
              <a:lnSpc>
                <a:spcPct val="100000"/>
              </a:lnSpc>
              <a:spcBef>
                <a:spcPts val="0"/>
              </a:spcBef>
              <a:defRPr sz="800"/>
            </a:lvl1pPr>
          </a:lstStyle>
          <a:p>
            <a:pPr lvl="0"/>
            <a:endParaRPr lang="en-GB" noProof="0"/>
          </a:p>
        </p:txBody>
      </p:sp>
      <p:sp>
        <p:nvSpPr>
          <p:cNvPr id="5" name="Slide Number Placeholder 5"/>
          <p:cNvSpPr>
            <a:spLocks noGrp="1"/>
          </p:cNvSpPr>
          <p:nvPr>
            <p:ph type="sldNum" sz="quarter" idx="14"/>
          </p:nvPr>
        </p:nvSpPr>
        <p:spPr/>
        <p:txBody>
          <a:bodyPr/>
          <a:lstStyle>
            <a:lvl1pPr>
              <a:defRPr/>
            </a:lvl1pPr>
          </a:lstStyle>
          <a:p>
            <a:pPr>
              <a:defRPr/>
            </a:pPr>
            <a:fld id="{CFB33FB4-577C-9E4F-B964-C4817A79CA00}" type="slidenum">
              <a:rPr lang="en-GB"/>
              <a:pPr>
                <a:defRPr/>
              </a:pPr>
              <a:t>‹#›</a:t>
            </a:fld>
            <a:endParaRPr lang="en-GB"/>
          </a:p>
        </p:txBody>
      </p:sp>
      <p:sp>
        <p:nvSpPr>
          <p:cNvPr id="6" name="Date Placeholder 3"/>
          <p:cNvSpPr>
            <a:spLocks noGrp="1"/>
          </p:cNvSpPr>
          <p:nvPr>
            <p:ph type="dt" sz="half" idx="15"/>
          </p:nvPr>
        </p:nvSpPr>
        <p:spPr/>
        <p:txBody>
          <a:bodyPr/>
          <a:lstStyle>
            <a:lvl1pPr>
              <a:defRPr/>
            </a:lvl1pPr>
          </a:lstStyle>
          <a:p>
            <a:pPr>
              <a:defRPr/>
            </a:pPr>
            <a:fld id="{BF264511-D0A5-2141-9E46-D3783D13E287}" type="datetime4">
              <a:rPr lang="en-GB"/>
              <a:pPr>
                <a:defRPr/>
              </a:pPr>
              <a:t>02 June 2015</a:t>
            </a:fld>
            <a:endParaRPr lang="en-GB"/>
          </a:p>
        </p:txBody>
      </p:sp>
      <p:sp>
        <p:nvSpPr>
          <p:cNvPr id="7" name="Footer Placeholder 4"/>
          <p:cNvSpPr>
            <a:spLocks noGrp="1"/>
          </p:cNvSpPr>
          <p:nvPr>
            <p:ph type="ftr" sz="quarter" idx="16"/>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3120113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Hatch-red">
    <p:spTree>
      <p:nvGrpSpPr>
        <p:cNvPr id="1" name=""/>
        <p:cNvGrpSpPr/>
        <p:nvPr/>
      </p:nvGrpSpPr>
      <p:grpSpPr>
        <a:xfrm>
          <a:off x="0" y="0"/>
          <a:ext cx="0" cy="0"/>
          <a:chOff x="0" y="0"/>
          <a:chExt cx="0" cy="0"/>
        </a:xfrm>
      </p:grpSpPr>
      <p:cxnSp>
        <p:nvCxnSpPr>
          <p:cNvPr id="4" name="Straight Connector 3"/>
          <p:cNvCxnSpPr/>
          <p:nvPr userDrawn="1"/>
        </p:nvCxnSpPr>
        <p:spPr>
          <a:xfrm flipH="1">
            <a:off x="721784" y="6308725"/>
            <a:ext cx="107505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2" descr="Tusker_Coupé_Red_RGB_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791" y="1568450"/>
            <a:ext cx="1074843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flipH="1">
            <a:off x="721784" y="6308725"/>
            <a:ext cx="1075054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1" descr="Tusker86"/>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071103" y="268299"/>
            <a:ext cx="1866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35629" y="2276883"/>
            <a:ext cx="6720747" cy="1141495"/>
          </a:xfrm>
        </p:spPr>
        <p:txBody>
          <a:bodyPr>
            <a:normAutofit/>
          </a:bodyPr>
          <a:lstStyle>
            <a:lvl1pPr algn="ctr">
              <a:defRPr sz="2600"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828800" y="3442285"/>
            <a:ext cx="8534400" cy="1085685"/>
          </a:xfrm>
        </p:spPr>
        <p:txBody>
          <a:bodyPr>
            <a:normAutofit/>
          </a:bodyPr>
          <a:lstStyle>
            <a:lvl1pPr marL="0" indent="0" algn="ct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Date Placeholder 3"/>
          <p:cNvSpPr>
            <a:spLocks noGrp="1"/>
          </p:cNvSpPr>
          <p:nvPr>
            <p:ph type="dt" sz="half" idx="10"/>
          </p:nvPr>
        </p:nvSpPr>
        <p:spPr>
          <a:xfrm>
            <a:off x="8627533" y="6337300"/>
            <a:ext cx="2844800" cy="179388"/>
          </a:xfrm>
        </p:spPr>
        <p:txBody>
          <a:bodyPr/>
          <a:lstStyle>
            <a:lvl1pPr>
              <a:defRPr smtClean="0"/>
            </a:lvl1pPr>
          </a:lstStyle>
          <a:p>
            <a:pPr>
              <a:defRPr/>
            </a:pPr>
            <a:fld id="{260BA4CD-1C55-B84F-AF09-D40FC3C7E1F4}" type="datetime4">
              <a:rPr lang="en-GB"/>
              <a:pPr>
                <a:defRPr/>
              </a:pPr>
              <a:t>02 June 2015</a:t>
            </a:fld>
            <a:endParaRPr lang="en-GB"/>
          </a:p>
        </p:txBody>
      </p:sp>
      <p:sp>
        <p:nvSpPr>
          <p:cNvPr id="9" name="Footer Placeholder 4"/>
          <p:cNvSpPr>
            <a:spLocks noGrp="1"/>
          </p:cNvSpPr>
          <p:nvPr>
            <p:ph type="ftr" sz="quarter" idx="11"/>
          </p:nvPr>
        </p:nvSpPr>
        <p:spPr>
          <a:xfrm>
            <a:off x="4165600" y="6337300"/>
            <a:ext cx="3860800" cy="179388"/>
          </a:xfrm>
        </p:spPr>
        <p:txBody>
          <a:bodyPr/>
          <a:lstStyle>
            <a:lvl1pPr>
              <a:defRPr>
                <a:solidFill>
                  <a:schemeClr val="accent3"/>
                </a:solidFill>
              </a:defRPr>
            </a:lvl1pPr>
          </a:lstStyle>
          <a:p>
            <a:pPr>
              <a:defRPr/>
            </a:pPr>
            <a:endParaRPr lang="en-GB">
              <a:solidFill>
                <a:srgbClr val="939598"/>
              </a:solidFill>
            </a:endParaRPr>
          </a:p>
        </p:txBody>
      </p:sp>
      <p:sp>
        <p:nvSpPr>
          <p:cNvPr id="10" name="Slide Number Placeholder 5"/>
          <p:cNvSpPr>
            <a:spLocks noGrp="1"/>
          </p:cNvSpPr>
          <p:nvPr>
            <p:ph type="sldNum" sz="quarter" idx="12"/>
          </p:nvPr>
        </p:nvSpPr>
        <p:spPr>
          <a:xfrm>
            <a:off x="721784" y="6337300"/>
            <a:ext cx="2844800" cy="179388"/>
          </a:xfrm>
        </p:spPr>
        <p:txBody>
          <a:bodyPr/>
          <a:lstStyle>
            <a:lvl1pPr>
              <a:defRPr smtClean="0"/>
            </a:lvl1pPr>
          </a:lstStyle>
          <a:p>
            <a:pPr>
              <a:defRPr/>
            </a:pPr>
            <a:fld id="{37921811-9641-5A46-9CB0-7390B75A27E6}" type="slidenum">
              <a:rPr lang="en-GB"/>
              <a:pPr>
                <a:defRPr/>
              </a:pPr>
              <a:t>‹#›</a:t>
            </a:fld>
            <a:endParaRPr lang="en-GB"/>
          </a:p>
        </p:txBody>
      </p:sp>
    </p:spTree>
    <p:extLst>
      <p:ext uri="{BB962C8B-B14F-4D97-AF65-F5344CB8AC3E}">
        <p14:creationId xmlns:p14="http://schemas.microsoft.com/office/powerpoint/2010/main" val="166549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People-carrier-red">
    <p:spTree>
      <p:nvGrpSpPr>
        <p:cNvPr id="1" name=""/>
        <p:cNvGrpSpPr/>
        <p:nvPr/>
      </p:nvGrpSpPr>
      <p:grpSpPr>
        <a:xfrm>
          <a:off x="0" y="0"/>
          <a:ext cx="0" cy="0"/>
          <a:chOff x="0" y="0"/>
          <a:chExt cx="0" cy="0"/>
        </a:xfrm>
      </p:grpSpPr>
      <p:cxnSp>
        <p:nvCxnSpPr>
          <p:cNvPr id="4" name="Straight Connector 3"/>
          <p:cNvCxnSpPr/>
          <p:nvPr userDrawn="1"/>
        </p:nvCxnSpPr>
        <p:spPr>
          <a:xfrm flipH="1">
            <a:off x="721784" y="6308725"/>
            <a:ext cx="107505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0" descr="Tusker_Hatch_Red_RGB_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791" y="1493841"/>
            <a:ext cx="1074843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flipH="1">
            <a:off x="721784" y="6308725"/>
            <a:ext cx="1075054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1" descr="Tusker86"/>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071103" y="268299"/>
            <a:ext cx="1866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35629" y="2276883"/>
            <a:ext cx="6720747" cy="1141495"/>
          </a:xfrm>
        </p:spPr>
        <p:txBody>
          <a:bodyPr>
            <a:normAutofit/>
          </a:bodyPr>
          <a:lstStyle>
            <a:lvl1pPr algn="ctr">
              <a:defRPr sz="2600"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828800" y="3442285"/>
            <a:ext cx="8534400" cy="1085685"/>
          </a:xfrm>
        </p:spPr>
        <p:txBody>
          <a:bodyPr>
            <a:normAutofit/>
          </a:bodyPr>
          <a:lstStyle>
            <a:lvl1pPr marL="0" indent="0" algn="ct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Date Placeholder 3"/>
          <p:cNvSpPr>
            <a:spLocks noGrp="1"/>
          </p:cNvSpPr>
          <p:nvPr>
            <p:ph type="dt" sz="half" idx="10"/>
          </p:nvPr>
        </p:nvSpPr>
        <p:spPr>
          <a:xfrm>
            <a:off x="8627533" y="6337300"/>
            <a:ext cx="2844800" cy="179388"/>
          </a:xfrm>
        </p:spPr>
        <p:txBody>
          <a:bodyPr/>
          <a:lstStyle>
            <a:lvl1pPr>
              <a:defRPr smtClean="0"/>
            </a:lvl1pPr>
          </a:lstStyle>
          <a:p>
            <a:pPr>
              <a:defRPr/>
            </a:pPr>
            <a:fld id="{3F5EBFD8-B362-A543-8003-688627FFA668}" type="datetime4">
              <a:rPr lang="en-GB"/>
              <a:pPr>
                <a:defRPr/>
              </a:pPr>
              <a:t>02 June 2015</a:t>
            </a:fld>
            <a:endParaRPr lang="en-GB"/>
          </a:p>
        </p:txBody>
      </p:sp>
      <p:sp>
        <p:nvSpPr>
          <p:cNvPr id="9" name="Footer Placeholder 4"/>
          <p:cNvSpPr>
            <a:spLocks noGrp="1"/>
          </p:cNvSpPr>
          <p:nvPr>
            <p:ph type="ftr" sz="quarter" idx="11"/>
          </p:nvPr>
        </p:nvSpPr>
        <p:spPr>
          <a:xfrm>
            <a:off x="4165600" y="6337300"/>
            <a:ext cx="3860800" cy="179388"/>
          </a:xfrm>
        </p:spPr>
        <p:txBody>
          <a:bodyPr/>
          <a:lstStyle>
            <a:lvl1pPr>
              <a:defRPr>
                <a:solidFill>
                  <a:schemeClr val="accent3"/>
                </a:solidFill>
              </a:defRPr>
            </a:lvl1pPr>
          </a:lstStyle>
          <a:p>
            <a:pPr>
              <a:defRPr/>
            </a:pPr>
            <a:endParaRPr lang="en-GB">
              <a:solidFill>
                <a:srgbClr val="939598"/>
              </a:solidFill>
            </a:endParaRPr>
          </a:p>
        </p:txBody>
      </p:sp>
      <p:sp>
        <p:nvSpPr>
          <p:cNvPr id="10" name="Slide Number Placeholder 5"/>
          <p:cNvSpPr>
            <a:spLocks noGrp="1"/>
          </p:cNvSpPr>
          <p:nvPr>
            <p:ph type="sldNum" sz="quarter" idx="12"/>
          </p:nvPr>
        </p:nvSpPr>
        <p:spPr>
          <a:xfrm>
            <a:off x="721784" y="6337300"/>
            <a:ext cx="2844800" cy="179388"/>
          </a:xfrm>
        </p:spPr>
        <p:txBody>
          <a:bodyPr/>
          <a:lstStyle>
            <a:lvl1pPr>
              <a:defRPr smtClean="0"/>
            </a:lvl1pPr>
          </a:lstStyle>
          <a:p>
            <a:pPr>
              <a:defRPr/>
            </a:pPr>
            <a:fld id="{1B9F10BC-433F-234D-9641-B3ADEB3EDEAC}" type="slidenum">
              <a:rPr lang="en-GB"/>
              <a:pPr>
                <a:defRPr/>
              </a:pPr>
              <a:t>‹#›</a:t>
            </a:fld>
            <a:endParaRPr lang="en-GB"/>
          </a:p>
        </p:txBody>
      </p:sp>
    </p:spTree>
    <p:extLst>
      <p:ext uri="{BB962C8B-B14F-4D97-AF65-F5344CB8AC3E}">
        <p14:creationId xmlns:p14="http://schemas.microsoft.com/office/powerpoint/2010/main" val="2947801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21784" y="309563"/>
            <a:ext cx="9118600" cy="538162"/>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721785" y="1822450"/>
            <a:ext cx="5154083" cy="21224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6079067" y="1822450"/>
            <a:ext cx="5156200" cy="21224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721785" y="4097349"/>
            <a:ext cx="5154083" cy="21240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6079067" y="4097349"/>
            <a:ext cx="5156200" cy="21240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0AA444C-3DBB-F248-A5D1-5BD4708FC216}" type="slidenum">
              <a:rPr lang="en-GB"/>
              <a:pPr>
                <a:defRPr/>
              </a:pPr>
              <a:t>‹#›</a:t>
            </a:fld>
            <a:endParaRPr lang="en-GB"/>
          </a:p>
        </p:txBody>
      </p:sp>
      <p:sp>
        <p:nvSpPr>
          <p:cNvPr id="8" name="Date Placeholder 3"/>
          <p:cNvSpPr>
            <a:spLocks noGrp="1"/>
          </p:cNvSpPr>
          <p:nvPr>
            <p:ph type="dt" sz="half" idx="11"/>
          </p:nvPr>
        </p:nvSpPr>
        <p:spPr/>
        <p:txBody>
          <a:bodyPr/>
          <a:lstStyle>
            <a:lvl1pPr>
              <a:defRPr/>
            </a:lvl1pPr>
          </a:lstStyle>
          <a:p>
            <a:pPr>
              <a:defRPr/>
            </a:pPr>
            <a:fld id="{DCBF731C-FEB9-494F-800F-6A02F46F65AD}" type="datetime4">
              <a:rPr lang="en-GB"/>
              <a:pPr>
                <a:defRPr/>
              </a:pPr>
              <a:t>02 June 2015</a:t>
            </a:fld>
            <a:endParaRPr lang="en-GB"/>
          </a:p>
        </p:txBody>
      </p:sp>
      <p:sp>
        <p:nvSpPr>
          <p:cNvPr id="9" name="Footer Placeholder 4"/>
          <p:cNvSpPr>
            <a:spLocks noGrp="1"/>
          </p:cNvSpPr>
          <p:nvPr>
            <p:ph type="ftr" sz="quarter" idx="12"/>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2334068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D7A6B0E-7D7B-6D43-A6E2-DB4809E3C106}" type="slidenum">
              <a:rPr lang="en-GB"/>
              <a:pPr>
                <a:defRPr/>
              </a:pPr>
              <a:t>‹#›</a:t>
            </a:fld>
            <a:endParaRPr lang="en-GB"/>
          </a:p>
        </p:txBody>
      </p:sp>
      <p:sp>
        <p:nvSpPr>
          <p:cNvPr id="3" name="Date Placeholder 3"/>
          <p:cNvSpPr>
            <a:spLocks noGrp="1"/>
          </p:cNvSpPr>
          <p:nvPr>
            <p:ph type="dt" sz="half" idx="11"/>
          </p:nvPr>
        </p:nvSpPr>
        <p:spPr/>
        <p:txBody>
          <a:bodyPr/>
          <a:lstStyle>
            <a:lvl1pPr>
              <a:defRPr/>
            </a:lvl1pPr>
          </a:lstStyle>
          <a:p>
            <a:pPr>
              <a:defRPr/>
            </a:pPr>
            <a:fld id="{C550F4D6-0493-2F44-ACA2-9DEF3BAE4527}" type="datetime4">
              <a:rPr lang="en-GB"/>
              <a:pPr>
                <a:defRPr/>
              </a:pPr>
              <a:t>02 June 2015</a:t>
            </a:fld>
            <a:endParaRPr lang="en-GB"/>
          </a:p>
        </p:txBody>
      </p:sp>
      <p:sp>
        <p:nvSpPr>
          <p:cNvPr id="4" name="Footer Placeholder 4"/>
          <p:cNvSpPr>
            <a:spLocks noGrp="1"/>
          </p:cNvSpPr>
          <p:nvPr>
            <p:ph type="ftr" sz="quarter" idx="12"/>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2684074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784" y="309563"/>
            <a:ext cx="9118600" cy="538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21785" y="1822455"/>
            <a:ext cx="5154083" cy="439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79067" y="1822455"/>
            <a:ext cx="5156200" cy="439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6DE77C9C-ED91-40EC-A637-1009A497640C}" type="slidenum">
              <a:rPr lang="en-GB"/>
              <a:pPr>
                <a:defRPr/>
              </a:pPr>
              <a:t>‹#›</a:t>
            </a:fld>
            <a:endParaRPr lang="en-GB" dirty="0"/>
          </a:p>
        </p:txBody>
      </p:sp>
      <p:sp>
        <p:nvSpPr>
          <p:cNvPr id="6" name="Date Placeholder 3"/>
          <p:cNvSpPr>
            <a:spLocks noGrp="1"/>
          </p:cNvSpPr>
          <p:nvPr>
            <p:ph type="dt" sz="half" idx="11"/>
          </p:nvPr>
        </p:nvSpPr>
        <p:spPr/>
        <p:txBody>
          <a:bodyPr/>
          <a:lstStyle>
            <a:lvl1pPr>
              <a:defRPr/>
            </a:lvl1pPr>
          </a:lstStyle>
          <a:p>
            <a:pPr>
              <a:defRPr/>
            </a:pPr>
            <a:fld id="{76AD08F6-6705-40D7-9463-766DECEC6654}" type="datetime4">
              <a:rPr lang="en-GB"/>
              <a:pPr>
                <a:defRPr/>
              </a:pPr>
              <a:t>02 June 2015</a:t>
            </a:fld>
            <a:endParaRPr lang="en-GB" dirty="0"/>
          </a:p>
        </p:txBody>
      </p:sp>
      <p:sp>
        <p:nvSpPr>
          <p:cNvPr id="7" name="Footer Placeholder 4"/>
          <p:cNvSpPr>
            <a:spLocks noGrp="1"/>
          </p:cNvSpPr>
          <p:nvPr>
            <p:ph type="ftr" sz="quarter" idx="12"/>
          </p:nvPr>
        </p:nvSpPr>
        <p:spPr/>
        <p:txBody>
          <a:bodyPr/>
          <a:lstStyle>
            <a:lvl1pPr>
              <a:defRPr/>
            </a:lvl1pPr>
          </a:lstStyle>
          <a:p>
            <a:pPr>
              <a:defRPr/>
            </a:pPr>
            <a:endParaRPr lang="en-GB">
              <a:solidFill>
                <a:srgbClr val="939598"/>
              </a:solidFill>
            </a:endParaRPr>
          </a:p>
        </p:txBody>
      </p:sp>
    </p:spTree>
    <p:extLst>
      <p:ext uri="{BB962C8B-B14F-4D97-AF65-F5344CB8AC3E}">
        <p14:creationId xmlns:p14="http://schemas.microsoft.com/office/powerpoint/2010/main" val="390409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987800" y="1312863"/>
            <a:ext cx="4216400" cy="2730500"/>
          </a:xfrm>
        </p:spPr>
        <p:txBody>
          <a:bodyPr/>
          <a:lstStyle/>
          <a:p>
            <a:endParaRPr lang="en-US" dirty="0"/>
          </a:p>
        </p:txBody>
      </p:sp>
      <p:sp>
        <p:nvSpPr>
          <p:cNvPr id="4" name="Rectangle 3"/>
          <p:cNvSpPr/>
          <p:nvPr userDrawn="1"/>
        </p:nvSpPr>
        <p:spPr>
          <a:xfrm>
            <a:off x="0" y="3824122"/>
            <a:ext cx="12192000" cy="30338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GB" dirty="0" smtClean="0"/>
              <a:t>Intro slide</a:t>
            </a:r>
            <a:endParaRPr lang="en-US" dirty="0"/>
          </a:p>
        </p:txBody>
      </p:sp>
      <p:sp>
        <p:nvSpPr>
          <p:cNvPr id="6" name="Rectangle 5"/>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520543" y="4198777"/>
            <a:ext cx="9150916" cy="519113"/>
          </a:xfrm>
        </p:spPr>
        <p:txBody>
          <a:bodyPr>
            <a:noAutofit/>
          </a:bodyPr>
          <a:lstStyle>
            <a:lvl1pPr algn="ctr">
              <a:defRPr sz="1800" b="0" i="0">
                <a:solidFill>
                  <a:srgbClr val="FFFFFF"/>
                </a:solidFill>
                <a:latin typeface="+mj-lt"/>
              </a:defRPr>
            </a:lvl1pPr>
            <a:lvl2pPr>
              <a:defRPr sz="1800" b="0" i="0">
                <a:solidFill>
                  <a:srgbClr val="FFFFFF"/>
                </a:solidFill>
                <a:latin typeface="+mj-lt"/>
              </a:defRPr>
            </a:lvl2pPr>
            <a:lvl3pPr>
              <a:defRPr sz="1800" b="0" i="0">
                <a:solidFill>
                  <a:srgbClr val="FFFFFF"/>
                </a:solidFill>
                <a:latin typeface="+mj-lt"/>
              </a:defRPr>
            </a:lvl3pPr>
            <a:lvl4pPr>
              <a:defRPr sz="1800" b="0" i="0">
                <a:solidFill>
                  <a:srgbClr val="FFFFFF"/>
                </a:solidFill>
                <a:latin typeface="+mj-lt"/>
              </a:defRPr>
            </a:lvl4pPr>
            <a:lvl5pPr>
              <a:defRPr sz="1800" b="0" i="0">
                <a:solidFill>
                  <a:srgbClr val="FFFFFF"/>
                </a:solidFill>
                <a:latin typeface="+mj-lt"/>
              </a:defRPr>
            </a:lvl5pPr>
          </a:lstStyle>
          <a:p>
            <a:pPr lvl="0"/>
            <a:r>
              <a:rPr lang="en-GB" dirty="0" smtClean="0"/>
              <a:t>CLICK TO EDIT MASTER TEXT STYLES</a:t>
            </a:r>
            <a:endParaRPr lang="en-US" dirty="0"/>
          </a:p>
        </p:txBody>
      </p:sp>
      <p:sp>
        <p:nvSpPr>
          <p:cNvPr id="13" name="Text Placeholder 12"/>
          <p:cNvSpPr>
            <a:spLocks noGrp="1"/>
          </p:cNvSpPr>
          <p:nvPr>
            <p:ph type="body" sz="quarter" idx="12"/>
          </p:nvPr>
        </p:nvSpPr>
        <p:spPr>
          <a:xfrm>
            <a:off x="1969421" y="4829187"/>
            <a:ext cx="8242063" cy="1763713"/>
          </a:xfrm>
        </p:spPr>
        <p:txBody>
          <a:bodyPr>
            <a:normAutofit/>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8009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simple content page</a:t>
            </a:r>
            <a:endParaRPr lang="en-GB" dirty="0"/>
          </a:p>
        </p:txBody>
      </p:sp>
      <p:sp>
        <p:nvSpPr>
          <p:cNvPr id="3" name="Content Placeholder 2"/>
          <p:cNvSpPr>
            <a:spLocks noGrp="1"/>
          </p:cNvSpPr>
          <p:nvPr>
            <p:ph idx="1"/>
          </p:nvPr>
        </p:nvSpPr>
        <p:spPr>
          <a:xfrm>
            <a:off x="838200" y="1494723"/>
            <a:ext cx="10515600" cy="4432537"/>
          </a:xfrm>
        </p:spPr>
        <p:txBody>
          <a:bodyPr>
            <a:normAutofit/>
          </a:bodyPr>
          <a:lstStyle>
            <a:lvl1pPr>
              <a:defRPr sz="1800" b="0" i="0">
                <a:latin typeface="FoundrySterling-Book"/>
                <a:cs typeface="FoundrySterling-Book"/>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Rectangle 5"/>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5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33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text and content">
    <p:spTree>
      <p:nvGrpSpPr>
        <p:cNvPr id="1" name=""/>
        <p:cNvGrpSpPr/>
        <p:nvPr/>
      </p:nvGrpSpPr>
      <p:grpSpPr>
        <a:xfrm>
          <a:off x="0" y="0"/>
          <a:ext cx="0" cy="0"/>
          <a:chOff x="0" y="0"/>
          <a:chExt cx="0" cy="0"/>
        </a:xfrm>
      </p:grpSpPr>
      <p:sp>
        <p:nvSpPr>
          <p:cNvPr id="7" name="Rectangle 6"/>
          <p:cNvSpPr/>
          <p:nvPr userDrawn="1"/>
        </p:nvSpPr>
        <p:spPr>
          <a:xfrm>
            <a:off x="6090609" y="0"/>
            <a:ext cx="610139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769" y="181452"/>
            <a:ext cx="5710479" cy="1041631"/>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88763" y="1494720"/>
            <a:ext cx="5321716" cy="4916160"/>
          </a:xfrm>
        </p:spPr>
        <p:txBody>
          <a:bodyPr>
            <a:normAutofit/>
          </a:bodyPr>
          <a:lstStyle>
            <a:lvl1pPr>
              <a:defRPr sz="1800" b="0" i="0">
                <a:latin typeface="FoundrySterling-Book"/>
                <a:cs typeface="FoundrySterling-Book"/>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6608957" y="6441976"/>
            <a:ext cx="5131655" cy="365125"/>
          </a:xfrm>
        </p:spPr>
        <p:txBody>
          <a:bodyPr/>
          <a:lstStyle>
            <a:lvl1pPr algn="l">
              <a:defRPr>
                <a:solidFill>
                  <a:srgbClr val="FFFFFF"/>
                </a:solidFill>
              </a:defRPr>
            </a:lvl1pPr>
          </a:lstStyle>
          <a:p>
            <a:endParaRPr lang="en-GB" dirty="0"/>
          </a:p>
        </p:txBody>
      </p:sp>
      <p:sp>
        <p:nvSpPr>
          <p:cNvPr id="6" name="Rectangle 5"/>
          <p:cNvSpPr/>
          <p:nvPr userDrawn="1"/>
        </p:nvSpPr>
        <p:spPr>
          <a:xfrm>
            <a:off x="508390" y="116022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2"/>
          </p:nvPr>
        </p:nvSpPr>
        <p:spPr>
          <a:xfrm>
            <a:off x="6608764" y="1019180"/>
            <a:ext cx="5114925" cy="4925145"/>
          </a:xfrm>
        </p:spPr>
        <p:txBody>
          <a:bodyPr/>
          <a:lstStyle/>
          <a:p>
            <a:endParaRPr lang="en-US"/>
          </a:p>
        </p:txBody>
      </p:sp>
      <p:sp>
        <p:nvSpPr>
          <p:cNvPr id="10" name="Footer Placeholder 4"/>
          <p:cNvSpPr txBox="1">
            <a:spLocks/>
          </p:cNvSpPr>
          <p:nvPr userDrawn="1"/>
        </p:nvSpPr>
        <p:spPr>
          <a:xfrm>
            <a:off x="6608949" y="6441976"/>
            <a:ext cx="51143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p:txBody>
      </p:sp>
    </p:spTree>
    <p:extLst>
      <p:ext uri="{BB962C8B-B14F-4D97-AF65-F5344CB8AC3E}">
        <p14:creationId xmlns:p14="http://schemas.microsoft.com/office/powerpoint/2010/main" val="424346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text and content 2">
    <p:spTree>
      <p:nvGrpSpPr>
        <p:cNvPr id="1" name=""/>
        <p:cNvGrpSpPr/>
        <p:nvPr/>
      </p:nvGrpSpPr>
      <p:grpSpPr>
        <a:xfrm>
          <a:off x="0" y="0"/>
          <a:ext cx="0" cy="0"/>
          <a:chOff x="0" y="0"/>
          <a:chExt cx="0" cy="0"/>
        </a:xfrm>
      </p:grpSpPr>
      <p:sp>
        <p:nvSpPr>
          <p:cNvPr id="7" name="Rectangle 6"/>
          <p:cNvSpPr/>
          <p:nvPr userDrawn="1"/>
        </p:nvSpPr>
        <p:spPr>
          <a:xfrm>
            <a:off x="9" y="0"/>
            <a:ext cx="610139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769" y="181452"/>
            <a:ext cx="5710479" cy="1041631"/>
          </a:xfrm>
        </p:spPr>
        <p:txBody>
          <a:bodyPr/>
          <a:lstStyle>
            <a:lvl1pPr algn="l">
              <a:defRPr>
                <a:solidFill>
                  <a:srgbClr val="FFFFFF"/>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88763" y="1494720"/>
            <a:ext cx="5321716" cy="4916160"/>
          </a:xfrm>
        </p:spPr>
        <p:txBody>
          <a:bodyPr>
            <a:normAutofit/>
          </a:bodyPr>
          <a:lstStyle>
            <a:lvl1pPr>
              <a:defRPr sz="1800" b="0" i="0">
                <a:solidFill>
                  <a:srgbClr val="FFFFFF"/>
                </a:solidFill>
                <a:latin typeface="FoundrySterling-Book"/>
                <a:cs typeface="FoundrySterling-Book"/>
              </a:defRPr>
            </a:lvl1pPr>
            <a:lvl2pPr>
              <a:defRPr sz="1400">
                <a:solidFill>
                  <a:srgbClr val="FFFFFF"/>
                </a:solidFill>
              </a:defRPr>
            </a:lvl2pPr>
            <a:lvl3pPr>
              <a:defRPr sz="1400">
                <a:solidFill>
                  <a:srgbClr val="FFFFFF"/>
                </a:solidFill>
              </a:defRPr>
            </a:lvl3pPr>
            <a:lvl4pPr>
              <a:defRPr sz="1400">
                <a:solidFill>
                  <a:srgbClr val="FFFFFF"/>
                </a:solidFill>
              </a:defRPr>
            </a:lvl4pPr>
            <a:lvl5pPr>
              <a:defRPr sz="14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6608957" y="6441976"/>
            <a:ext cx="5131655" cy="365125"/>
          </a:xfrm>
        </p:spPr>
        <p:txBody>
          <a:bodyPr/>
          <a:lstStyle>
            <a:lvl1pPr algn="l">
              <a:defRPr>
                <a:solidFill>
                  <a:srgbClr val="000000"/>
                </a:solidFill>
              </a:defRPr>
            </a:lvl1pPr>
          </a:lstStyle>
          <a:p>
            <a:endParaRPr lang="en-GB" dirty="0"/>
          </a:p>
        </p:txBody>
      </p:sp>
      <p:sp>
        <p:nvSpPr>
          <p:cNvPr id="6" name="Rectangle 5"/>
          <p:cNvSpPr/>
          <p:nvPr userDrawn="1"/>
        </p:nvSpPr>
        <p:spPr>
          <a:xfrm>
            <a:off x="508390" y="116022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2"/>
          </p:nvPr>
        </p:nvSpPr>
        <p:spPr>
          <a:xfrm>
            <a:off x="6608764" y="1019180"/>
            <a:ext cx="5114925" cy="4925145"/>
          </a:xfrm>
        </p:spPr>
        <p:txBody>
          <a:bodyPr/>
          <a:lstStyle/>
          <a:p>
            <a:endParaRPr lang="en-US"/>
          </a:p>
        </p:txBody>
      </p:sp>
      <p:sp>
        <p:nvSpPr>
          <p:cNvPr id="10" name="Footer Placeholder 4"/>
          <p:cNvSpPr txBox="1">
            <a:spLocks/>
          </p:cNvSpPr>
          <p:nvPr userDrawn="1"/>
        </p:nvSpPr>
        <p:spPr>
          <a:xfrm>
            <a:off x="6608949" y="6441976"/>
            <a:ext cx="51143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p:txBody>
      </p:sp>
    </p:spTree>
    <p:extLst>
      <p:ext uri="{BB962C8B-B14F-4D97-AF65-F5344CB8AC3E}">
        <p14:creationId xmlns:p14="http://schemas.microsoft.com/office/powerpoint/2010/main" val="310334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re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1041631"/>
          </a:xfrm>
        </p:spPr>
        <p:txBody>
          <a:bodyPr/>
          <a:lstStyle>
            <a:lvl1pPr algn="ctr">
              <a:defRPr>
                <a:solidFill>
                  <a:srgbClr val="FFFFFF"/>
                </a:solidFill>
              </a:defRPr>
            </a:lvl1pPr>
          </a:lstStyle>
          <a:p>
            <a:r>
              <a:rPr lang="en-US" dirty="0" smtClean="0"/>
              <a:t>Click to edit Master title style</a:t>
            </a:r>
            <a:endParaRPr lang="en-GB" dirty="0"/>
          </a:p>
        </p:txBody>
      </p:sp>
      <p:sp>
        <p:nvSpPr>
          <p:cNvPr id="5" name="Footer Placeholder 4"/>
          <p:cNvSpPr>
            <a:spLocks noGrp="1"/>
          </p:cNvSpPr>
          <p:nvPr>
            <p:ph type="ftr" sz="quarter" idx="11"/>
          </p:nvPr>
        </p:nvSpPr>
        <p:spPr>
          <a:xfrm>
            <a:off x="388761" y="6441976"/>
            <a:ext cx="11351843" cy="365125"/>
          </a:xfrm>
        </p:spPr>
        <p:txBody>
          <a:bodyPr/>
          <a:lstStyle>
            <a:lvl1pPr algn="ctr">
              <a:defRPr>
                <a:solidFill>
                  <a:srgbClr val="FFFFFF"/>
                </a:solidFill>
              </a:defRPr>
            </a:lvl1pPr>
          </a:lstStyle>
          <a:p>
            <a:endParaRPr lang="en-GB" dirty="0"/>
          </a:p>
        </p:txBody>
      </p:sp>
      <p:pic>
        <p:nvPicPr>
          <p:cNvPr id="8" name="Picture 7" descr="Tusker-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3" t="16154" r="8530" b="16401"/>
          <a:stretch/>
        </p:blipFill>
        <p:spPr>
          <a:xfrm>
            <a:off x="10503130" y="103691"/>
            <a:ext cx="1582351" cy="559814"/>
          </a:xfrm>
          <a:prstGeom prst="rect">
            <a:avLst/>
          </a:prstGeom>
        </p:spPr>
      </p:pic>
      <p:sp>
        <p:nvSpPr>
          <p:cNvPr id="10" name="Footer Placeholder 4"/>
          <p:cNvSpPr txBox="1">
            <a:spLocks/>
          </p:cNvSpPr>
          <p:nvPr userDrawn="1"/>
        </p:nvSpPr>
        <p:spPr>
          <a:xfrm>
            <a:off x="6608949" y="6441976"/>
            <a:ext cx="51143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p:txBody>
      </p:sp>
      <p:sp>
        <p:nvSpPr>
          <p:cNvPr id="11" name="Picture Placeholder 8"/>
          <p:cNvSpPr>
            <a:spLocks noGrp="1"/>
          </p:cNvSpPr>
          <p:nvPr>
            <p:ph type="pic" sz="quarter" idx="13"/>
          </p:nvPr>
        </p:nvSpPr>
        <p:spPr>
          <a:xfrm>
            <a:off x="388577" y="1512000"/>
            <a:ext cx="5442851" cy="4812480"/>
          </a:xfrm>
        </p:spPr>
        <p:txBody>
          <a:bodyPr/>
          <a:lstStyle/>
          <a:p>
            <a:endParaRPr lang="en-US"/>
          </a:p>
        </p:txBody>
      </p:sp>
      <p:sp>
        <p:nvSpPr>
          <p:cNvPr id="12" name="Picture Placeholder 8"/>
          <p:cNvSpPr>
            <a:spLocks noGrp="1"/>
          </p:cNvSpPr>
          <p:nvPr>
            <p:ph type="pic" sz="quarter" idx="14"/>
          </p:nvPr>
        </p:nvSpPr>
        <p:spPr>
          <a:xfrm>
            <a:off x="6410065" y="1512000"/>
            <a:ext cx="5442851" cy="4812480"/>
          </a:xfrm>
        </p:spPr>
        <p:txBody>
          <a:bodyPr/>
          <a:lstStyle/>
          <a:p>
            <a:endParaRPr lang="en-US"/>
          </a:p>
        </p:txBody>
      </p:sp>
      <p:sp>
        <p:nvSpPr>
          <p:cNvPr id="13" name="Rectangle 12"/>
          <p:cNvSpPr/>
          <p:nvPr userDrawn="1"/>
        </p:nvSpPr>
        <p:spPr>
          <a:xfrm>
            <a:off x="5838745" y="926948"/>
            <a:ext cx="500945" cy="9172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9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41631"/>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575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833016" y="6441976"/>
            <a:ext cx="105259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9810754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5" r:id="rId4"/>
    <p:sldLayoutId id="2147483650" r:id="rId5"/>
    <p:sldLayoutId id="2147483673" r:id="rId6"/>
    <p:sldLayoutId id="2147483666" r:id="rId7"/>
    <p:sldLayoutId id="2147483667" r:id="rId8"/>
    <p:sldLayoutId id="2147483670" r:id="rId9"/>
    <p:sldLayoutId id="2147483671" r:id="rId10"/>
    <p:sldLayoutId id="2147483652" r:id="rId11"/>
    <p:sldLayoutId id="2147483655" r:id="rId12"/>
    <p:sldLayoutId id="2147483657" r:id="rId13"/>
    <p:sldLayoutId id="2147483672" r:id="rId14"/>
    <p:sldLayoutId id="2147483656" r:id="rId15"/>
    <p:sldLayoutId id="2147483658" r:id="rId16"/>
    <p:sldLayoutId id="2147483659" r:id="rId17"/>
    <p:sldLayoutId id="2147483660" r:id="rId18"/>
    <p:sldLayoutId id="2147483661" r:id="rId19"/>
    <p:sldLayoutId id="2147483662" r:id="rId20"/>
    <p:sldLayoutId id="2147483663" r:id="rId21"/>
    <p:sldLayoutId id="2147483664" r:id="rId22"/>
    <p:sldLayoutId id="2147483674" r:id="rId23"/>
    <p:sldLayoutId id="2147483688" r:id="rId24"/>
  </p:sldLayoutIdLst>
  <p:timing>
    <p:tnLst>
      <p:par>
        <p:cTn id="1" dur="indefinite" restart="never" nodeType="tmRoot"/>
      </p:par>
    </p:tnLst>
  </p:timing>
  <p:txStyles>
    <p:titleStyle>
      <a:lvl1pPr algn="ctr" defTabSz="914400" rtl="0" eaLnBrk="1" latinLnBrk="0" hangingPunct="1">
        <a:lnSpc>
          <a:spcPct val="80000"/>
        </a:lnSpc>
        <a:spcBef>
          <a:spcPct val="0"/>
        </a:spcBef>
        <a:buNone/>
        <a:defRPr sz="3000" kern="1200" cap="all">
          <a:solidFill>
            <a:schemeClr val="tx1">
              <a:lumMod val="75000"/>
              <a:lumOff val="25000"/>
            </a:schemeClr>
          </a:solidFill>
          <a:latin typeface="Foundry Sterling Bold" panose="0200080004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04040"/>
          </a:solidFill>
          <a:latin typeface="Foundry Sterling Light" panose="02000500040000020004" pitchFamily="50" charset="0"/>
          <a:ea typeface="+mn-ea"/>
          <a:cs typeface="+mn-cs"/>
        </a:defRPr>
      </a:lvl1pPr>
      <a:lvl2pPr marL="357188" indent="-179388" algn="l" defTabSz="914400" rtl="0" eaLnBrk="1" latinLnBrk="0" hangingPunct="1">
        <a:lnSpc>
          <a:spcPct val="90000"/>
        </a:lnSpc>
        <a:spcBef>
          <a:spcPts val="500"/>
        </a:spcBef>
        <a:buFont typeface="Arial" panose="020B0604020202020204" pitchFamily="34" charset="0"/>
        <a:buChar char="•"/>
        <a:defRPr sz="1400" kern="1200">
          <a:solidFill>
            <a:srgbClr val="404040"/>
          </a:solidFill>
          <a:latin typeface="Foundry Sterling Light" panose="02000500040000020004" pitchFamily="50" charset="0"/>
          <a:ea typeface="+mn-ea"/>
          <a:cs typeface="+mn-cs"/>
        </a:defRPr>
      </a:lvl2pPr>
      <a:lvl3pPr marL="534988" indent="-177800" algn="l" defTabSz="914400" rtl="0" eaLnBrk="1" latinLnBrk="0" hangingPunct="1">
        <a:lnSpc>
          <a:spcPct val="90000"/>
        </a:lnSpc>
        <a:spcBef>
          <a:spcPts val="500"/>
        </a:spcBef>
        <a:buFont typeface="Arial" panose="020B0604020202020204" pitchFamily="34" charset="0"/>
        <a:buChar char="•"/>
        <a:defRPr sz="1400" kern="1200">
          <a:solidFill>
            <a:srgbClr val="404040"/>
          </a:solidFill>
          <a:latin typeface="Foundry Sterling Light" panose="02000500040000020004" pitchFamily="50" charset="0"/>
          <a:ea typeface="+mn-ea"/>
          <a:cs typeface="+mn-cs"/>
        </a:defRPr>
      </a:lvl3pPr>
      <a:lvl4pPr marL="720725" indent="-185738" algn="l" defTabSz="914400" rtl="0" eaLnBrk="1" latinLnBrk="0" hangingPunct="1">
        <a:lnSpc>
          <a:spcPct val="90000"/>
        </a:lnSpc>
        <a:spcBef>
          <a:spcPts val="500"/>
        </a:spcBef>
        <a:buFont typeface="Arial" panose="020B0604020202020204" pitchFamily="34" charset="0"/>
        <a:buChar char="•"/>
        <a:defRPr sz="1400" kern="1200">
          <a:solidFill>
            <a:srgbClr val="404040"/>
          </a:solidFill>
          <a:latin typeface="Foundry Sterling Light" panose="02000500040000020004" pitchFamily="50" charset="0"/>
          <a:ea typeface="+mn-ea"/>
          <a:cs typeface="+mn-cs"/>
        </a:defRPr>
      </a:lvl4pPr>
      <a:lvl5pPr marL="898525" indent="-177800" algn="l" defTabSz="914400" rtl="0" eaLnBrk="1" latinLnBrk="0" hangingPunct="1">
        <a:lnSpc>
          <a:spcPct val="90000"/>
        </a:lnSpc>
        <a:spcBef>
          <a:spcPts val="500"/>
        </a:spcBef>
        <a:buFont typeface="Arial" panose="020B0604020202020204" pitchFamily="34" charset="0"/>
        <a:buChar char="•"/>
        <a:defRPr sz="1400" kern="1200">
          <a:solidFill>
            <a:srgbClr val="404040"/>
          </a:solidFill>
          <a:latin typeface="Foundry Sterling Light" panose="02000500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1784" y="6356350"/>
            <a:ext cx="2844800" cy="179388"/>
          </a:xfrm>
          <a:prstGeom prst="rect">
            <a:avLst/>
          </a:prstGeom>
        </p:spPr>
        <p:txBody>
          <a:bodyPr vert="horz" wrap="square" lIns="0" tIns="0" rIns="0" bIns="0" numCol="1" anchor="ctr" anchorCtr="0" compatLnSpc="1">
            <a:prstTxWarp prst="textNoShape">
              <a:avLst/>
            </a:prstTxWarp>
          </a:bodyPr>
          <a:lstStyle>
            <a:lvl1pPr>
              <a:defRPr sz="800" b="0" smtClean="0">
                <a:solidFill>
                  <a:srgbClr val="939598"/>
                </a:solidFill>
                <a:latin typeface="Tahoma" charset="0"/>
                <a:cs typeface="Arial" charset="0"/>
              </a:defRPr>
            </a:lvl1pPr>
          </a:lstStyle>
          <a:p>
            <a:pPr fontAlgn="base">
              <a:spcBef>
                <a:spcPct val="0"/>
              </a:spcBef>
              <a:spcAft>
                <a:spcPct val="0"/>
              </a:spcAft>
              <a:defRPr/>
            </a:pPr>
            <a:fld id="{48EF4307-6F08-1240-A310-4F32E00071C4}" type="slidenum">
              <a:rPr lang="en-GB">
                <a:ea typeface="ＭＳ Ｐゴシック" charset="0"/>
              </a:rPr>
              <a:pPr fontAlgn="base">
                <a:spcBef>
                  <a:spcPct val="0"/>
                </a:spcBef>
                <a:spcAft>
                  <a:spcPct val="0"/>
                </a:spcAft>
                <a:defRPr/>
              </a:pPr>
              <a:t>‹#›</a:t>
            </a:fld>
            <a:endParaRPr lang="en-GB">
              <a:ea typeface="ＭＳ Ｐゴシック" charset="0"/>
            </a:endParaRPr>
          </a:p>
        </p:txBody>
      </p:sp>
      <p:sp>
        <p:nvSpPr>
          <p:cNvPr id="1027" name="Title Placeholder 1"/>
          <p:cNvSpPr>
            <a:spLocks noGrp="1"/>
          </p:cNvSpPr>
          <p:nvPr>
            <p:ph type="title"/>
          </p:nvPr>
        </p:nvSpPr>
        <p:spPr bwMode="auto">
          <a:xfrm>
            <a:off x="721784" y="309563"/>
            <a:ext cx="9118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721785" y="1822455"/>
            <a:ext cx="10513483"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627533" y="6356350"/>
            <a:ext cx="2844800" cy="179388"/>
          </a:xfrm>
          <a:prstGeom prst="rect">
            <a:avLst/>
          </a:prstGeom>
        </p:spPr>
        <p:txBody>
          <a:bodyPr vert="horz" wrap="square" lIns="0" tIns="0" rIns="0" bIns="0" numCol="1" anchor="ctr" anchorCtr="0" compatLnSpc="1">
            <a:prstTxWarp prst="textNoShape">
              <a:avLst/>
            </a:prstTxWarp>
          </a:bodyPr>
          <a:lstStyle>
            <a:lvl1pPr algn="r">
              <a:defRPr sz="800" b="0" smtClean="0">
                <a:solidFill>
                  <a:srgbClr val="939598"/>
                </a:solidFill>
                <a:latin typeface="Tahoma" charset="0"/>
                <a:cs typeface="Arial" charset="0"/>
              </a:defRPr>
            </a:lvl1pPr>
          </a:lstStyle>
          <a:p>
            <a:pPr fontAlgn="base">
              <a:spcBef>
                <a:spcPct val="0"/>
              </a:spcBef>
              <a:spcAft>
                <a:spcPct val="0"/>
              </a:spcAft>
              <a:defRPr/>
            </a:pPr>
            <a:fld id="{4578EC7F-7BCC-464C-AE02-E9C53A5DD300}" type="datetime4">
              <a:rPr lang="en-GB">
                <a:ea typeface="ＭＳ Ｐゴシック" charset="0"/>
              </a:rPr>
              <a:pPr fontAlgn="base">
                <a:spcBef>
                  <a:spcPct val="0"/>
                </a:spcBef>
                <a:spcAft>
                  <a:spcPct val="0"/>
                </a:spcAft>
                <a:defRPr/>
              </a:pPr>
              <a:t>02 June 2015</a:t>
            </a:fld>
            <a:endParaRPr lang="en-GB">
              <a:ea typeface="ＭＳ Ｐゴシック" charset="0"/>
            </a:endParaRPr>
          </a:p>
        </p:txBody>
      </p:sp>
      <p:sp>
        <p:nvSpPr>
          <p:cNvPr id="5" name="Footer Placeholder 4"/>
          <p:cNvSpPr>
            <a:spLocks noGrp="1"/>
          </p:cNvSpPr>
          <p:nvPr>
            <p:ph type="ftr" sz="quarter" idx="3"/>
          </p:nvPr>
        </p:nvSpPr>
        <p:spPr>
          <a:xfrm>
            <a:off x="4165600" y="6356350"/>
            <a:ext cx="3860800" cy="179388"/>
          </a:xfrm>
          <a:prstGeom prst="rect">
            <a:avLst/>
          </a:prstGeom>
        </p:spPr>
        <p:txBody>
          <a:bodyPr vert="horz" lIns="0" tIns="0" rIns="0" bIns="0" rtlCol="0" anchor="ctr"/>
          <a:lstStyle>
            <a:lvl1pPr algn="ctr" fontAlgn="auto">
              <a:spcBef>
                <a:spcPts val="0"/>
              </a:spcBef>
              <a:spcAft>
                <a:spcPts val="0"/>
              </a:spcAft>
              <a:defRPr sz="800" b="0">
                <a:solidFill>
                  <a:schemeClr val="accent3"/>
                </a:solidFill>
                <a:latin typeface="+mn-lt"/>
                <a:ea typeface="+mn-ea"/>
                <a:cs typeface="+mn-cs"/>
              </a:defRPr>
            </a:lvl1pPr>
          </a:lstStyle>
          <a:p>
            <a:pPr>
              <a:defRPr/>
            </a:pPr>
            <a:endParaRPr lang="en-GB">
              <a:solidFill>
                <a:srgbClr val="939598"/>
              </a:solidFill>
            </a:endParaRPr>
          </a:p>
        </p:txBody>
      </p:sp>
      <p:cxnSp>
        <p:nvCxnSpPr>
          <p:cNvPr id="9" name="Straight Connector 8"/>
          <p:cNvCxnSpPr/>
          <p:nvPr userDrawn="1"/>
        </p:nvCxnSpPr>
        <p:spPr>
          <a:xfrm flipH="1">
            <a:off x="721784" y="6308725"/>
            <a:ext cx="107505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32" name="Picture 9" descr="Tusker86"/>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10071103" y="268299"/>
            <a:ext cx="1866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0038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l" rtl="0" eaLnBrk="0" fontAlgn="base" hangingPunct="0">
        <a:spcBef>
          <a:spcPct val="0"/>
        </a:spcBef>
        <a:spcAft>
          <a:spcPct val="0"/>
        </a:spcAft>
        <a:defRPr sz="2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000">
          <a:solidFill>
            <a:schemeClr val="tx2"/>
          </a:solidFill>
          <a:latin typeface="Tahoma" charset="0"/>
          <a:ea typeface="ＭＳ Ｐゴシック" charset="0"/>
          <a:cs typeface="ＭＳ Ｐゴシック" charset="0"/>
        </a:defRPr>
      </a:lvl2pPr>
      <a:lvl3pPr algn="l" rtl="0" eaLnBrk="0" fontAlgn="base" hangingPunct="0">
        <a:spcBef>
          <a:spcPct val="0"/>
        </a:spcBef>
        <a:spcAft>
          <a:spcPct val="0"/>
        </a:spcAft>
        <a:defRPr sz="2000">
          <a:solidFill>
            <a:schemeClr val="tx2"/>
          </a:solidFill>
          <a:latin typeface="Tahoma" charset="0"/>
          <a:ea typeface="ＭＳ Ｐゴシック" charset="0"/>
          <a:cs typeface="ＭＳ Ｐゴシック" charset="0"/>
        </a:defRPr>
      </a:lvl3pPr>
      <a:lvl4pPr algn="l" rtl="0" eaLnBrk="0" fontAlgn="base" hangingPunct="0">
        <a:spcBef>
          <a:spcPct val="0"/>
        </a:spcBef>
        <a:spcAft>
          <a:spcPct val="0"/>
        </a:spcAft>
        <a:defRPr sz="2000">
          <a:solidFill>
            <a:schemeClr val="tx2"/>
          </a:solidFill>
          <a:latin typeface="Tahoma" charset="0"/>
          <a:ea typeface="ＭＳ Ｐゴシック" charset="0"/>
          <a:cs typeface="ＭＳ Ｐゴシック" charset="0"/>
        </a:defRPr>
      </a:lvl4pPr>
      <a:lvl5pPr algn="l" rtl="0" eaLnBrk="0" fontAlgn="base" hangingPunct="0">
        <a:spcBef>
          <a:spcPct val="0"/>
        </a:spcBef>
        <a:spcAft>
          <a:spcPct val="0"/>
        </a:spcAft>
        <a:defRPr sz="2000">
          <a:solidFill>
            <a:schemeClr val="tx2"/>
          </a:solidFill>
          <a:latin typeface="Tahoma" charset="0"/>
          <a:ea typeface="ＭＳ Ｐゴシック" charset="0"/>
          <a:cs typeface="ＭＳ Ｐゴシック" charset="0"/>
        </a:defRPr>
      </a:lvl5pPr>
      <a:lvl6pPr marL="457200" algn="l" rtl="0" fontAlgn="base">
        <a:spcBef>
          <a:spcPct val="0"/>
        </a:spcBef>
        <a:spcAft>
          <a:spcPct val="0"/>
        </a:spcAft>
        <a:defRPr sz="2000">
          <a:solidFill>
            <a:schemeClr val="tx2"/>
          </a:solidFill>
          <a:latin typeface="Tahoma" charset="0"/>
          <a:ea typeface="ＭＳ Ｐゴシック" charset="0"/>
        </a:defRPr>
      </a:lvl6pPr>
      <a:lvl7pPr marL="914400" algn="l" rtl="0" fontAlgn="base">
        <a:spcBef>
          <a:spcPct val="0"/>
        </a:spcBef>
        <a:spcAft>
          <a:spcPct val="0"/>
        </a:spcAft>
        <a:defRPr sz="2000">
          <a:solidFill>
            <a:schemeClr val="tx2"/>
          </a:solidFill>
          <a:latin typeface="Tahoma" charset="0"/>
          <a:ea typeface="ＭＳ Ｐゴシック" charset="0"/>
        </a:defRPr>
      </a:lvl7pPr>
      <a:lvl8pPr marL="1371600" algn="l" rtl="0" fontAlgn="base">
        <a:spcBef>
          <a:spcPct val="0"/>
        </a:spcBef>
        <a:spcAft>
          <a:spcPct val="0"/>
        </a:spcAft>
        <a:defRPr sz="2000">
          <a:solidFill>
            <a:schemeClr val="tx2"/>
          </a:solidFill>
          <a:latin typeface="Tahoma" charset="0"/>
          <a:ea typeface="ＭＳ Ｐゴシック" charset="0"/>
        </a:defRPr>
      </a:lvl8pPr>
      <a:lvl9pPr marL="1828800" algn="l" rtl="0" fontAlgn="base">
        <a:spcBef>
          <a:spcPct val="0"/>
        </a:spcBef>
        <a:spcAft>
          <a:spcPct val="0"/>
        </a:spcAft>
        <a:defRPr sz="2000">
          <a:solidFill>
            <a:schemeClr val="tx2"/>
          </a:solidFill>
          <a:latin typeface="Tahoma" charset="0"/>
          <a:ea typeface="ＭＳ Ｐゴシック" charset="0"/>
        </a:defRPr>
      </a:lvl9pPr>
    </p:titleStyle>
    <p:bodyStyle>
      <a:lvl1pPr marL="342900" indent="-342900" algn="l" rtl="0" eaLnBrk="0" fontAlgn="base" hangingPunct="0">
        <a:lnSpc>
          <a:spcPct val="110000"/>
        </a:lnSpc>
        <a:spcBef>
          <a:spcPts val="600"/>
        </a:spcBef>
        <a:spcAft>
          <a:spcPct val="0"/>
        </a:spcAft>
        <a:buFont typeface="Arial" charset="0"/>
        <a:defRPr sz="2000" kern="1200">
          <a:solidFill>
            <a:schemeClr val="tx2"/>
          </a:solidFill>
          <a:latin typeface="+mn-lt"/>
          <a:ea typeface="ＭＳ Ｐゴシック" charset="0"/>
          <a:cs typeface="ＭＳ Ｐゴシック" charset="0"/>
        </a:defRPr>
      </a:lvl1pPr>
      <a:lvl2pPr marL="742950" indent="-285750" algn="l" rtl="0" eaLnBrk="0" fontAlgn="base" hangingPunct="0">
        <a:lnSpc>
          <a:spcPct val="110000"/>
        </a:lnSpc>
        <a:spcBef>
          <a:spcPts val="600"/>
        </a:spcBef>
        <a:spcAft>
          <a:spcPct val="0"/>
        </a:spcAft>
        <a:buFont typeface="Arial" charset="0"/>
        <a:defRPr sz="1400" b="1" kern="1200">
          <a:solidFill>
            <a:schemeClr val="tx1"/>
          </a:solidFill>
          <a:latin typeface="+mn-lt"/>
          <a:ea typeface="ＭＳ Ｐゴシック" charset="0"/>
          <a:cs typeface="+mn-cs"/>
        </a:defRPr>
      </a:lvl2pPr>
      <a:lvl3pPr marL="1143000" indent="-228600" algn="l" rtl="0" eaLnBrk="0" fontAlgn="base" hangingPunct="0">
        <a:lnSpc>
          <a:spcPct val="110000"/>
        </a:lnSpc>
        <a:spcBef>
          <a:spcPts val="600"/>
        </a:spcBef>
        <a:spcAft>
          <a:spcPct val="0"/>
        </a:spcAft>
        <a:buFont typeface="Arial" charset="0"/>
        <a:defRPr sz="1400" kern="1200">
          <a:solidFill>
            <a:schemeClr val="tx1"/>
          </a:solidFill>
          <a:latin typeface="+mn-lt"/>
          <a:ea typeface="ＭＳ Ｐゴシック" charset="0"/>
          <a:cs typeface="+mn-cs"/>
        </a:defRPr>
      </a:lvl3pPr>
      <a:lvl4pPr marL="180975" indent="-180975" algn="l" rtl="0" eaLnBrk="0" fontAlgn="base" hangingPunct="0">
        <a:lnSpc>
          <a:spcPct val="110000"/>
        </a:lnSpc>
        <a:spcBef>
          <a:spcPts val="600"/>
        </a:spcBef>
        <a:spcAft>
          <a:spcPct val="0"/>
        </a:spcAft>
        <a:buSzPct val="120000"/>
        <a:buFont typeface="Arial" charset="0"/>
        <a:buChar char="•"/>
        <a:defRPr sz="1400" kern="1200">
          <a:solidFill>
            <a:schemeClr val="tx1"/>
          </a:solidFill>
          <a:latin typeface="+mn-lt"/>
          <a:ea typeface="ＭＳ Ｐゴシック" charset="0"/>
          <a:cs typeface="+mn-cs"/>
        </a:defRPr>
      </a:lvl4pPr>
      <a:lvl5pPr marL="180975" indent="-180975" algn="l" rtl="0" eaLnBrk="0" fontAlgn="base" hangingPunct="0">
        <a:lnSpc>
          <a:spcPct val="110000"/>
        </a:lnSpc>
        <a:spcBef>
          <a:spcPts val="600"/>
        </a:spcBef>
        <a:spcAft>
          <a:spcPct val="0"/>
        </a:spcAft>
        <a:buFont typeface="Tahoma" charset="0"/>
        <a:buChar char="–"/>
        <a:defRPr sz="14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jp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jpe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3.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jpeg"/></Relationships>
</file>

<file path=ppt/slides/_rels/slide31.xml.rels><?xml version="1.0" encoding="UTF-8" standalone="yes"?>
<Relationships xmlns="http://schemas.openxmlformats.org/package/2006/relationships"><Relationship Id="rId2" Type="http://schemas.openxmlformats.org/officeDocument/2006/relationships/hyperlink" Target="http://www.tuskerdirect.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72465"/>
            <a:ext cx="12192000" cy="29990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usker-Logo.png"/>
          <p:cNvPicPr>
            <a:picLocks noChangeAspect="1"/>
          </p:cNvPicPr>
          <p:nvPr/>
        </p:nvPicPr>
        <p:blipFill rotWithShape="1">
          <a:blip r:embed="rId3" cstate="print">
            <a:extLst>
              <a:ext uri="{28A0092B-C50C-407E-A947-70E740481C1C}">
                <a14:useLocalDpi xmlns:a14="http://schemas.microsoft.com/office/drawing/2010/main" val="0"/>
              </a:ext>
            </a:extLst>
          </a:blip>
          <a:srcRect l="8603" t="16154" r="8530" b="16401"/>
          <a:stretch/>
        </p:blipFill>
        <p:spPr>
          <a:xfrm>
            <a:off x="4635547" y="478142"/>
            <a:ext cx="2826932" cy="1000129"/>
          </a:xfrm>
          <a:prstGeom prst="rect">
            <a:avLst/>
          </a:prstGeom>
        </p:spPr>
      </p:pic>
      <p:sp>
        <p:nvSpPr>
          <p:cNvPr id="4" name="Title 3"/>
          <p:cNvSpPr>
            <a:spLocks noGrp="1"/>
          </p:cNvSpPr>
          <p:nvPr>
            <p:ph type="ctrTitle"/>
          </p:nvPr>
        </p:nvSpPr>
        <p:spPr>
          <a:xfrm>
            <a:off x="519075" y="1611561"/>
            <a:ext cx="11153852" cy="2387600"/>
          </a:xfrm>
        </p:spPr>
        <p:txBody>
          <a:bodyPr>
            <a:normAutofit/>
          </a:bodyPr>
          <a:lstStyle/>
          <a:p>
            <a:pPr>
              <a:lnSpc>
                <a:spcPts val="5120"/>
              </a:lnSpc>
            </a:pPr>
            <a:r>
              <a:rPr lang="en-US" sz="5400" dirty="0">
                <a:solidFill>
                  <a:schemeClr val="bg1">
                    <a:lumMod val="95000"/>
                  </a:schemeClr>
                </a:solidFill>
              </a:rPr>
              <a:t>Salary </a:t>
            </a:r>
            <a:r>
              <a:rPr lang="en-US" sz="5400" dirty="0" smtClean="0">
                <a:solidFill>
                  <a:schemeClr val="bg1">
                    <a:lumMod val="95000"/>
                  </a:schemeClr>
                </a:solidFill>
              </a:rPr>
              <a:t>Sacrifice Cars</a:t>
            </a:r>
            <a:br>
              <a:rPr lang="en-US" sz="5400" dirty="0" smtClean="0">
                <a:solidFill>
                  <a:schemeClr val="bg1">
                    <a:lumMod val="95000"/>
                  </a:schemeClr>
                </a:solidFill>
              </a:rPr>
            </a:br>
            <a:r>
              <a:rPr lang="en-US" sz="2400" dirty="0" smtClean="0">
                <a:solidFill>
                  <a:schemeClr val="bg1">
                    <a:lumMod val="95000"/>
                  </a:schemeClr>
                </a:solidFill>
              </a:rPr>
              <a:t>working in Partnership with the EAUC</a:t>
            </a:r>
            <a:endParaRPr lang="en-US" sz="2400" i="1" dirty="0">
              <a:solidFill>
                <a:schemeClr val="bg1">
                  <a:lumMod val="95000"/>
                </a:schemeClr>
              </a:solidFill>
              <a:latin typeface="+mj-lt"/>
            </a:endParaRPr>
          </a:p>
        </p:txBody>
      </p:sp>
      <p:sp>
        <p:nvSpPr>
          <p:cNvPr id="5" name="TextBox 4"/>
          <p:cNvSpPr txBox="1"/>
          <p:nvPr/>
        </p:nvSpPr>
        <p:spPr>
          <a:xfrm>
            <a:off x="4176896" y="3817325"/>
            <a:ext cx="3838223" cy="369332"/>
          </a:xfrm>
          <a:prstGeom prst="rect">
            <a:avLst/>
          </a:prstGeom>
          <a:noFill/>
        </p:spPr>
        <p:txBody>
          <a:bodyPr wrap="square" rtlCol="0">
            <a:spAutoFit/>
          </a:bodyPr>
          <a:lstStyle/>
          <a:p>
            <a:pPr algn="ctr"/>
            <a:r>
              <a:rPr lang="en-US" dirty="0" smtClean="0">
                <a:solidFill>
                  <a:srgbClr val="F2F2F2"/>
                </a:solidFill>
              </a:rPr>
              <a:t>26</a:t>
            </a:r>
            <a:r>
              <a:rPr lang="en-US" baseline="30000" dirty="0" smtClean="0">
                <a:solidFill>
                  <a:srgbClr val="F2F2F2"/>
                </a:solidFill>
              </a:rPr>
              <a:t>th</a:t>
            </a:r>
            <a:r>
              <a:rPr lang="en-US" dirty="0" smtClean="0">
                <a:solidFill>
                  <a:srgbClr val="F2F2F2"/>
                </a:solidFill>
              </a:rPr>
              <a:t> May, 2015</a:t>
            </a:r>
            <a:endParaRPr lang="en-US" dirty="0">
              <a:solidFill>
                <a:srgbClr val="F2F2F2"/>
              </a:solidFill>
            </a:endParaRPr>
          </a:p>
        </p:txBody>
      </p:sp>
      <p:sp>
        <p:nvSpPr>
          <p:cNvPr id="6" name="Rectangle 5"/>
          <p:cNvSpPr/>
          <p:nvPr/>
        </p:nvSpPr>
        <p:spPr>
          <a:xfrm>
            <a:off x="5845535" y="3664855"/>
            <a:ext cx="500945" cy="917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7292127" y="6858000"/>
            <a:ext cx="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651" y="4951790"/>
            <a:ext cx="3384935" cy="141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0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electric -  </a:t>
            </a:r>
            <a:endParaRPr lang="en-US" dirty="0"/>
          </a:p>
        </p:txBody>
      </p:sp>
      <p:sp>
        <p:nvSpPr>
          <p:cNvPr id="21"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solidFill>
                <a:srgbClr val="F2F2F2"/>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51976"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79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Fundamentals &amp; certification</a:t>
            </a:r>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Content Placeholder 2"/>
          <p:cNvSpPr>
            <a:spLocks noGrp="1"/>
          </p:cNvSpPr>
          <p:nvPr>
            <p:ph idx="1"/>
          </p:nvPr>
        </p:nvSpPr>
        <p:spPr>
          <a:xfrm>
            <a:off x="838200" y="1239180"/>
            <a:ext cx="10515600" cy="467466"/>
          </a:xfrm>
        </p:spPr>
        <p:txBody>
          <a:bodyPr/>
          <a:lstStyle/>
          <a:p>
            <a:pPr algn="ctr"/>
            <a:r>
              <a:rPr lang="en-US" dirty="0" smtClean="0">
                <a:solidFill>
                  <a:schemeClr val="tx2"/>
                </a:solidFill>
                <a:latin typeface="+mj-lt"/>
              </a:rPr>
              <a:t>All our schemes have been HMRC approved </a:t>
            </a:r>
            <a:endParaRPr lang="en-US" dirty="0">
              <a:solidFill>
                <a:schemeClr val="tx2"/>
              </a:solidFill>
              <a:latin typeface="+mj-lt"/>
            </a:endParaRPr>
          </a:p>
        </p:txBody>
      </p:sp>
      <p:sp>
        <p:nvSpPr>
          <p:cNvPr id="21"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solidFill>
                <a:srgbClr val="F2F2F2"/>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11620" y="2814227"/>
            <a:ext cx="4168775" cy="1429331"/>
          </a:xfrm>
          <a:prstGeom prst="rect">
            <a:avLst/>
          </a:prstGeom>
        </p:spPr>
      </p:pic>
    </p:spTree>
    <p:extLst>
      <p:ext uri="{BB962C8B-B14F-4D97-AF65-F5344CB8AC3E}">
        <p14:creationId xmlns:p14="http://schemas.microsoft.com/office/powerpoint/2010/main" val="29938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&amp; certification</a:t>
            </a:r>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Content Placeholder 2"/>
          <p:cNvSpPr>
            <a:spLocks noGrp="1"/>
          </p:cNvSpPr>
          <p:nvPr>
            <p:ph idx="1"/>
          </p:nvPr>
        </p:nvSpPr>
        <p:spPr>
          <a:xfrm>
            <a:off x="838200" y="1239180"/>
            <a:ext cx="10515600" cy="467466"/>
          </a:xfrm>
        </p:spPr>
        <p:txBody>
          <a:bodyPr/>
          <a:lstStyle/>
          <a:p>
            <a:pPr algn="ctr"/>
            <a:r>
              <a:rPr lang="en-US" dirty="0" smtClean="0">
                <a:solidFill>
                  <a:schemeClr val="tx2"/>
                </a:solidFill>
                <a:latin typeface="+mj-lt"/>
              </a:rPr>
              <a:t>2014 </a:t>
            </a:r>
            <a:r>
              <a:rPr lang="en-US" dirty="0">
                <a:solidFill>
                  <a:schemeClr val="tx2"/>
                </a:solidFill>
                <a:latin typeface="+mj-lt"/>
              </a:rPr>
              <a:t>&amp;</a:t>
            </a:r>
            <a:r>
              <a:rPr lang="en-US" dirty="0" smtClean="0">
                <a:solidFill>
                  <a:schemeClr val="tx2"/>
                </a:solidFill>
                <a:latin typeface="+mj-lt"/>
              </a:rPr>
              <a:t> 2015</a:t>
            </a:r>
            <a:endParaRPr lang="en-US" dirty="0">
              <a:solidFill>
                <a:schemeClr val="tx2"/>
              </a:solidFill>
              <a:latin typeface="+mj-lt"/>
            </a:endParaRPr>
          </a:p>
        </p:txBody>
      </p:sp>
      <p:grpSp>
        <p:nvGrpSpPr>
          <p:cNvPr id="23" name="Group 22"/>
          <p:cNvGrpSpPr/>
          <p:nvPr/>
        </p:nvGrpSpPr>
        <p:grpSpPr>
          <a:xfrm>
            <a:off x="4826008" y="2102767"/>
            <a:ext cx="2539999" cy="1821199"/>
            <a:chOff x="492607" y="2316788"/>
            <a:chExt cx="2539999" cy="1821199"/>
          </a:xfrm>
        </p:grpSpPr>
        <p:sp>
          <p:nvSpPr>
            <p:cNvPr id="24" name="Rectangle 23"/>
            <p:cNvSpPr/>
            <p:nvPr/>
          </p:nvSpPr>
          <p:spPr>
            <a:xfrm>
              <a:off x="492607" y="2316788"/>
              <a:ext cx="2539999" cy="1821199"/>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irc_mi" descr="http://www.mousemesh-airbrick.co.uk/images/Green-apple-Awar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545" y="2502638"/>
              <a:ext cx="1148122" cy="14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latin typeface="FoundrySterling-Book"/>
                <a:cs typeface="FoundrySterling-Book"/>
              </a:rPr>
              <a:t>Golden Green Apple</a:t>
            </a:r>
          </a:p>
          <a:p>
            <a:r>
              <a:rPr lang="en-GB" sz="2800" dirty="0" smtClean="0">
                <a:latin typeface="+mj-lt"/>
              </a:rPr>
              <a:t>Carbon Reduction</a:t>
            </a:r>
            <a:endParaRPr lang="en-US" sz="2800" dirty="0">
              <a:latin typeface="+mj-lt"/>
            </a:endParaRPr>
          </a:p>
        </p:txBody>
      </p:sp>
      <p:grpSp>
        <p:nvGrpSpPr>
          <p:cNvPr id="20" name="Group 19"/>
          <p:cNvGrpSpPr/>
          <p:nvPr/>
        </p:nvGrpSpPr>
        <p:grpSpPr>
          <a:xfrm>
            <a:off x="5586781" y="5884757"/>
            <a:ext cx="1056827" cy="189322"/>
            <a:chOff x="5569337" y="5884757"/>
            <a:chExt cx="1056826" cy="189322"/>
          </a:xfrm>
        </p:grpSpPr>
        <p:sp>
          <p:nvSpPr>
            <p:cNvPr id="26" name="Oval 25"/>
            <p:cNvSpPr/>
            <p:nvPr/>
          </p:nvSpPr>
          <p:spPr>
            <a:xfrm>
              <a:off x="5569337" y="5884757"/>
              <a:ext cx="189322" cy="1893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5858505"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6147673"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6436841"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63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&amp; certification</a:t>
            </a:r>
            <a:endParaRPr lang="en-US" dirty="0"/>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4" name="Group 13"/>
          <p:cNvGrpSpPr/>
          <p:nvPr/>
        </p:nvGrpSpPr>
        <p:grpSpPr>
          <a:xfrm>
            <a:off x="5614076" y="5884757"/>
            <a:ext cx="1056827" cy="189322"/>
            <a:chOff x="5569337" y="5884757"/>
            <a:chExt cx="1056826" cy="189322"/>
          </a:xfrm>
        </p:grpSpPr>
        <p:sp>
          <p:nvSpPr>
            <p:cNvPr id="15" name="Oval 14"/>
            <p:cNvSpPr/>
            <p:nvPr/>
          </p:nvSpPr>
          <p:spPr>
            <a:xfrm>
              <a:off x="556933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858505" y="5884757"/>
              <a:ext cx="189322" cy="1893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147673"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436841"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Content Placeholder 2"/>
          <p:cNvSpPr>
            <a:spLocks noGrp="1"/>
          </p:cNvSpPr>
          <p:nvPr>
            <p:ph idx="1"/>
          </p:nvPr>
        </p:nvSpPr>
        <p:spPr>
          <a:xfrm>
            <a:off x="838200" y="1239180"/>
            <a:ext cx="10515600" cy="467466"/>
          </a:xfrm>
        </p:spPr>
        <p:txBody>
          <a:bodyPr/>
          <a:lstStyle/>
          <a:p>
            <a:pPr algn="ctr"/>
            <a:r>
              <a:rPr lang="en-US" dirty="0" smtClean="0">
                <a:solidFill>
                  <a:schemeClr val="tx2"/>
                </a:solidFill>
                <a:latin typeface="+mj-lt"/>
              </a:rPr>
              <a:t>2014 &amp; 2015</a:t>
            </a:r>
            <a:endParaRPr lang="en-US" dirty="0">
              <a:solidFill>
                <a:schemeClr val="tx2"/>
              </a:solidFill>
              <a:latin typeface="+mj-lt"/>
            </a:endParaRPr>
          </a:p>
        </p:txBody>
      </p:sp>
      <p:grpSp>
        <p:nvGrpSpPr>
          <p:cNvPr id="26" name="Group 25"/>
          <p:cNvGrpSpPr/>
          <p:nvPr/>
        </p:nvGrpSpPr>
        <p:grpSpPr>
          <a:xfrm>
            <a:off x="4826008" y="2102766"/>
            <a:ext cx="2539999" cy="1814065"/>
            <a:chOff x="4826001" y="2102754"/>
            <a:chExt cx="2539999" cy="1814065"/>
          </a:xfrm>
        </p:grpSpPr>
        <p:sp>
          <p:nvSpPr>
            <p:cNvPr id="27" name="Rectangle 26"/>
            <p:cNvSpPr/>
            <p:nvPr/>
          </p:nvSpPr>
          <p:spPr>
            <a:xfrm>
              <a:off x="4826001" y="2102754"/>
              <a:ext cx="2539999" cy="1814065"/>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551" y="2368890"/>
              <a:ext cx="1742898" cy="13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latin typeface="FoundrySterling-Book"/>
                <a:cs typeface="FoundrySterling-Book"/>
              </a:rPr>
              <a:t>Business Techies </a:t>
            </a:r>
            <a:r>
              <a:rPr lang="en-US" sz="2800" dirty="0" smtClean="0">
                <a:latin typeface="FoundrySterling-Book"/>
                <a:cs typeface="FoundrySterling-Book"/>
              </a:rPr>
              <a:t>Awards Finalists</a:t>
            </a:r>
            <a:r>
              <a:rPr lang="en-US" sz="2800" dirty="0" smtClean="0">
                <a:solidFill>
                  <a:srgbClr val="F2F2F2"/>
                </a:solidFill>
                <a:latin typeface="Foundry Sterling Book" panose="02000503040000020004" pitchFamily="50" charset="0"/>
                <a:cs typeface="FoundrySterling-Light"/>
              </a:rPr>
              <a:t/>
            </a:r>
            <a:br>
              <a:rPr lang="en-US" sz="2800" dirty="0" smtClean="0">
                <a:solidFill>
                  <a:srgbClr val="F2F2F2"/>
                </a:solidFill>
                <a:latin typeface="Foundry Sterling Book" panose="02000503040000020004" pitchFamily="50" charset="0"/>
                <a:cs typeface="FoundrySterling-Light"/>
              </a:rPr>
            </a:br>
            <a:r>
              <a:rPr lang="en-US" sz="2800" dirty="0" smtClean="0">
                <a:solidFill>
                  <a:srgbClr val="F2F2F2"/>
                </a:solidFill>
                <a:latin typeface="+mj-lt"/>
                <a:cs typeface="FoundrySterling-Light"/>
              </a:rPr>
              <a:t>Best Green Development</a:t>
            </a:r>
            <a:endParaRPr lang="en-US" sz="2800" dirty="0">
              <a:solidFill>
                <a:srgbClr val="F2F2F2"/>
              </a:solidFill>
              <a:latin typeface="+mj-lt"/>
            </a:endParaRPr>
          </a:p>
        </p:txBody>
      </p:sp>
    </p:spTree>
    <p:extLst>
      <p:ext uri="{BB962C8B-B14F-4D97-AF65-F5344CB8AC3E}">
        <p14:creationId xmlns:p14="http://schemas.microsoft.com/office/powerpoint/2010/main" val="416300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&amp; certification</a:t>
            </a:r>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latin typeface="FoundrySterling-Book"/>
                <a:cs typeface="FoundrySterling-Book"/>
              </a:rPr>
              <a:t>WSB Awards Finalists</a:t>
            </a:r>
            <a:br>
              <a:rPr lang="en-GB" sz="2800" dirty="0" smtClean="0">
                <a:latin typeface="FoundrySterling-Book"/>
                <a:cs typeface="FoundrySterling-Book"/>
              </a:rPr>
            </a:br>
            <a:r>
              <a:rPr lang="en-GB" sz="2800" dirty="0" smtClean="0">
                <a:latin typeface="+mj-lt"/>
                <a:cs typeface="FoundrySterling-Book"/>
              </a:rPr>
              <a:t>Car Scheme Provider of the year</a:t>
            </a:r>
            <a:endParaRPr lang="en-GB" sz="2800" dirty="0">
              <a:latin typeface="+mj-lt"/>
              <a:cs typeface="FoundrySterling-Book"/>
            </a:endParaRPr>
          </a:p>
        </p:txBody>
      </p:sp>
      <p:grpSp>
        <p:nvGrpSpPr>
          <p:cNvPr id="14" name="Group 13"/>
          <p:cNvGrpSpPr/>
          <p:nvPr/>
        </p:nvGrpSpPr>
        <p:grpSpPr>
          <a:xfrm>
            <a:off x="5586781" y="5884757"/>
            <a:ext cx="1056827" cy="189322"/>
            <a:chOff x="5569337" y="5884757"/>
            <a:chExt cx="1056826" cy="189322"/>
          </a:xfrm>
        </p:grpSpPr>
        <p:sp>
          <p:nvSpPr>
            <p:cNvPr id="15" name="Oval 14"/>
            <p:cNvSpPr/>
            <p:nvPr/>
          </p:nvSpPr>
          <p:spPr>
            <a:xfrm>
              <a:off x="556933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5858505"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147673" y="5884757"/>
              <a:ext cx="189322" cy="1893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436841"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4826008" y="2102766"/>
            <a:ext cx="2539999" cy="1814065"/>
            <a:chOff x="3394365" y="2316788"/>
            <a:chExt cx="2539999" cy="1814065"/>
          </a:xfrm>
        </p:grpSpPr>
        <p:sp>
          <p:nvSpPr>
            <p:cNvPr id="23" name="Rectangle 22"/>
            <p:cNvSpPr/>
            <p:nvPr/>
          </p:nvSpPr>
          <p:spPr>
            <a:xfrm>
              <a:off x="3394365" y="2316788"/>
              <a:ext cx="2539999" cy="1814065"/>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2767" y="2719173"/>
              <a:ext cx="1703194" cy="10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Content Placeholder 2"/>
          <p:cNvSpPr>
            <a:spLocks noGrp="1"/>
          </p:cNvSpPr>
          <p:nvPr>
            <p:ph idx="1"/>
          </p:nvPr>
        </p:nvSpPr>
        <p:spPr>
          <a:xfrm>
            <a:off x="838200" y="1239180"/>
            <a:ext cx="10515600" cy="467466"/>
          </a:xfrm>
        </p:spPr>
        <p:txBody>
          <a:bodyPr/>
          <a:lstStyle/>
          <a:p>
            <a:pPr algn="ctr"/>
            <a:r>
              <a:rPr lang="en-US" dirty="0" smtClean="0">
                <a:solidFill>
                  <a:schemeClr val="tx2"/>
                </a:solidFill>
                <a:latin typeface="+mj-lt"/>
              </a:rPr>
              <a:t>2014 &amp; 2015</a:t>
            </a:r>
            <a:endParaRPr lang="en-US" dirty="0">
              <a:solidFill>
                <a:schemeClr val="tx2"/>
              </a:solidFill>
              <a:latin typeface="+mj-lt"/>
            </a:endParaRPr>
          </a:p>
        </p:txBody>
      </p:sp>
    </p:spTree>
    <p:extLst>
      <p:ext uri="{BB962C8B-B14F-4D97-AF65-F5344CB8AC3E}">
        <p14:creationId xmlns:p14="http://schemas.microsoft.com/office/powerpoint/2010/main" val="69142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&amp; certification</a:t>
            </a:r>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smtClean="0">
                <a:latin typeface="FoundrySterling-Book"/>
                <a:cs typeface="FoundrySterling-Book"/>
              </a:rPr>
              <a:t>Best Car Scheme UK 2015 </a:t>
            </a:r>
            <a:r>
              <a:rPr lang="en-US" sz="2800" dirty="0" smtClean="0">
                <a:solidFill>
                  <a:srgbClr val="F2F2F2"/>
                </a:solidFill>
                <a:latin typeface="Foundry Sterling Book" panose="02000503040000020004" pitchFamily="50" charset="0"/>
                <a:cs typeface="FoundrySterling-Light"/>
              </a:rPr>
              <a:t/>
            </a:r>
            <a:br>
              <a:rPr lang="en-US" sz="2800" dirty="0" smtClean="0">
                <a:solidFill>
                  <a:srgbClr val="F2F2F2"/>
                </a:solidFill>
                <a:latin typeface="Foundry Sterling Book" panose="02000503040000020004" pitchFamily="50" charset="0"/>
                <a:cs typeface="FoundrySterling-Light"/>
              </a:rPr>
            </a:br>
            <a:r>
              <a:rPr lang="en-US" sz="2800" dirty="0" smtClean="0">
                <a:solidFill>
                  <a:srgbClr val="F2F2F2"/>
                </a:solidFill>
                <a:latin typeface="+mj-lt"/>
                <a:cs typeface="FoundrySterling-Light"/>
              </a:rPr>
              <a:t>Business Excellence Awards</a:t>
            </a:r>
            <a:endParaRPr lang="en-US" sz="2800" dirty="0">
              <a:solidFill>
                <a:srgbClr val="F2F2F2"/>
              </a:solidFill>
              <a:latin typeface="+mj-lt"/>
              <a:cs typeface="FoundrySterling-Light"/>
            </a:endParaRPr>
          </a:p>
        </p:txBody>
      </p:sp>
      <p:grpSp>
        <p:nvGrpSpPr>
          <p:cNvPr id="3" name="Group 2"/>
          <p:cNvGrpSpPr/>
          <p:nvPr/>
        </p:nvGrpSpPr>
        <p:grpSpPr>
          <a:xfrm>
            <a:off x="4826008" y="2102766"/>
            <a:ext cx="2539999" cy="1814065"/>
            <a:chOff x="4826001" y="2102754"/>
            <a:chExt cx="2539999" cy="1814065"/>
          </a:xfrm>
        </p:grpSpPr>
        <p:sp>
          <p:nvSpPr>
            <p:cNvPr id="20" name="Rectangle 19"/>
            <p:cNvSpPr/>
            <p:nvPr/>
          </p:nvSpPr>
          <p:spPr>
            <a:xfrm>
              <a:off x="4826001" y="2102754"/>
              <a:ext cx="2539999" cy="1814065"/>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Best Car Scheme - U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791" y="2648833"/>
              <a:ext cx="2214418" cy="744072"/>
            </a:xfrm>
            <a:prstGeom prst="rect">
              <a:avLst/>
            </a:prstGeom>
          </p:spPr>
        </p:pic>
      </p:grpSp>
      <p:sp>
        <p:nvSpPr>
          <p:cNvPr id="23" name="Content Placeholder 2"/>
          <p:cNvSpPr>
            <a:spLocks noGrp="1"/>
          </p:cNvSpPr>
          <p:nvPr>
            <p:ph idx="1"/>
          </p:nvPr>
        </p:nvSpPr>
        <p:spPr>
          <a:xfrm>
            <a:off x="838200" y="1239180"/>
            <a:ext cx="10515600" cy="467466"/>
          </a:xfrm>
        </p:spPr>
        <p:txBody>
          <a:bodyPr/>
          <a:lstStyle/>
          <a:p>
            <a:pPr algn="ctr"/>
            <a:r>
              <a:rPr lang="en-US" dirty="0" smtClean="0">
                <a:solidFill>
                  <a:schemeClr val="tx2"/>
                </a:solidFill>
                <a:latin typeface="+mj-lt"/>
              </a:rPr>
              <a:t>2014 &amp; 2015</a:t>
            </a:r>
            <a:endParaRPr lang="en-US" dirty="0">
              <a:solidFill>
                <a:schemeClr val="tx2"/>
              </a:solidFill>
              <a:latin typeface="+mj-lt"/>
            </a:endParaRPr>
          </a:p>
        </p:txBody>
      </p:sp>
      <p:grpSp>
        <p:nvGrpSpPr>
          <p:cNvPr id="22" name="Group 21"/>
          <p:cNvGrpSpPr/>
          <p:nvPr/>
        </p:nvGrpSpPr>
        <p:grpSpPr>
          <a:xfrm>
            <a:off x="5569337" y="5884757"/>
            <a:ext cx="1053456" cy="189322"/>
            <a:chOff x="5569337" y="5884757"/>
            <a:chExt cx="1053456" cy="189322"/>
          </a:xfrm>
        </p:grpSpPr>
        <p:sp>
          <p:nvSpPr>
            <p:cNvPr id="24" name="Oval 23"/>
            <p:cNvSpPr/>
            <p:nvPr/>
          </p:nvSpPr>
          <p:spPr>
            <a:xfrm>
              <a:off x="556933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5857382"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6145427"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6433471" y="5884757"/>
              <a:ext cx="189322" cy="1893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4156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733106"/>
            <a:ext cx="12192000" cy="395571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DIVERSE customer base</a:t>
            </a:r>
            <a:endParaRPr lang="en-US" dirty="0"/>
          </a:p>
        </p:txBody>
      </p:sp>
      <p:grpSp>
        <p:nvGrpSpPr>
          <p:cNvPr id="28" name="Group 27"/>
          <p:cNvGrpSpPr/>
          <p:nvPr/>
        </p:nvGrpSpPr>
        <p:grpSpPr>
          <a:xfrm>
            <a:off x="1603889" y="2263680"/>
            <a:ext cx="5448115" cy="760320"/>
            <a:chOff x="1028059" y="2263680"/>
            <a:chExt cx="5448114" cy="760320"/>
          </a:xfrm>
        </p:grpSpPr>
        <p:sp>
          <p:nvSpPr>
            <p:cNvPr id="20" name="Rounded Rectangle 19"/>
            <p:cNvSpPr/>
            <p:nvPr/>
          </p:nvSpPr>
          <p:spPr>
            <a:xfrm>
              <a:off x="1028059" y="2263680"/>
              <a:ext cx="5448114"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t="41518" r="10000" b="41518"/>
            <a:stretch/>
          </p:blipFill>
          <p:spPr>
            <a:xfrm>
              <a:off x="1538025" y="2384724"/>
              <a:ext cx="4429846" cy="5228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1603891" y="3222720"/>
            <a:ext cx="3310380" cy="760320"/>
            <a:chOff x="1028059" y="3222720"/>
            <a:chExt cx="3310380" cy="760320"/>
          </a:xfrm>
        </p:grpSpPr>
        <p:sp>
          <p:nvSpPr>
            <p:cNvPr id="21" name="Rounded Rectangle 20"/>
            <p:cNvSpPr/>
            <p:nvPr/>
          </p:nvSpPr>
          <p:spPr>
            <a:xfrm>
              <a:off x="1028059" y="3222720"/>
              <a:ext cx="3310380"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21"/>
            <p:cNvPicPr>
              <a:picLocks noChangeAspect="1" noChangeArrowheads="1"/>
            </p:cNvPicPr>
            <p:nvPr/>
          </p:nvPicPr>
          <p:blipFill rotWithShape="1">
            <a:blip r:embed="rId4">
              <a:extLst>
                <a:ext uri="{28A0092B-C50C-407E-A947-70E740481C1C}">
                  <a14:useLocalDpi xmlns:a14="http://schemas.microsoft.com/office/drawing/2010/main" val="0"/>
                </a:ext>
              </a:extLst>
            </a:blip>
            <a:srcRect r="442"/>
            <a:stretch/>
          </p:blipFill>
          <p:spPr>
            <a:xfrm>
              <a:off x="1452574" y="3326942"/>
              <a:ext cx="2460805" cy="5540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Rounded Rectangle 32"/>
          <p:cNvSpPr/>
          <p:nvPr/>
        </p:nvSpPr>
        <p:spPr>
          <a:xfrm>
            <a:off x="7283299" y="3222720"/>
            <a:ext cx="3310380"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1603891" y="4173120"/>
            <a:ext cx="3310380" cy="760320"/>
            <a:chOff x="1028059" y="4173120"/>
            <a:chExt cx="3310380" cy="760320"/>
          </a:xfrm>
        </p:grpSpPr>
        <p:sp>
          <p:nvSpPr>
            <p:cNvPr id="22" name="Rounded Rectangle 21"/>
            <p:cNvSpPr/>
            <p:nvPr/>
          </p:nvSpPr>
          <p:spPr>
            <a:xfrm>
              <a:off x="1028059" y="4173120"/>
              <a:ext cx="3310380"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814" y="4278500"/>
              <a:ext cx="252412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5" name="Picture 15"/>
          <p:cNvPicPr>
            <a:picLocks noGrp="1" noChangeAspect="1" noChangeArrowheads="1"/>
          </p:cNvPicPr>
          <p:nvPr>
            <p:ph sz="quarter" idx="1"/>
          </p:nvPr>
        </p:nvPicPr>
        <p:blipFill rotWithShape="1">
          <a:blip r:embed="rId6" cstate="print">
            <a:extLst>
              <a:ext uri="{28A0092B-C50C-407E-A947-70E740481C1C}">
                <a14:useLocalDpi xmlns:a14="http://schemas.microsoft.com/office/drawing/2010/main" val="0"/>
              </a:ext>
            </a:extLst>
          </a:blip>
          <a:srcRect t="15042" b="11481"/>
          <a:stretch/>
        </p:blipFill>
        <p:spPr>
          <a:xfrm>
            <a:off x="8237843" y="3255193"/>
            <a:ext cx="1400015" cy="697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7283303" y="4169331"/>
            <a:ext cx="3310380" cy="760320"/>
            <a:chOff x="4585579" y="4169331"/>
            <a:chExt cx="3310380" cy="760320"/>
          </a:xfrm>
        </p:grpSpPr>
        <p:sp>
          <p:nvSpPr>
            <p:cNvPr id="24" name="Rounded Rectangle 23"/>
            <p:cNvSpPr/>
            <p:nvPr/>
          </p:nvSpPr>
          <p:spPr>
            <a:xfrm>
              <a:off x="4585579" y="4169331"/>
              <a:ext cx="3310380"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10" descr="northumbrian_water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5171" y="4245270"/>
              <a:ext cx="27320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Group 48"/>
          <p:cNvGrpSpPr/>
          <p:nvPr/>
        </p:nvGrpSpPr>
        <p:grpSpPr>
          <a:xfrm>
            <a:off x="5161417" y="3219431"/>
            <a:ext cx="1890527" cy="1710220"/>
            <a:chOff x="5161409" y="3219431"/>
            <a:chExt cx="1890527" cy="1710220"/>
          </a:xfrm>
        </p:grpSpPr>
        <p:sp>
          <p:nvSpPr>
            <p:cNvPr id="25" name="Rounded Rectangle 24"/>
            <p:cNvSpPr/>
            <p:nvPr/>
          </p:nvSpPr>
          <p:spPr>
            <a:xfrm>
              <a:off x="5161409" y="3219431"/>
              <a:ext cx="1890527" cy="17102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5428204" y="3431667"/>
              <a:ext cx="1329100" cy="129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47"/>
          <p:cNvGrpSpPr/>
          <p:nvPr/>
        </p:nvGrpSpPr>
        <p:grpSpPr>
          <a:xfrm>
            <a:off x="7285959" y="2263680"/>
            <a:ext cx="3307724" cy="760320"/>
            <a:chOff x="7285956" y="2263680"/>
            <a:chExt cx="3307724" cy="760320"/>
          </a:xfrm>
        </p:grpSpPr>
        <p:sp>
          <p:nvSpPr>
            <p:cNvPr id="26" name="Rounded Rectangle 25"/>
            <p:cNvSpPr/>
            <p:nvPr/>
          </p:nvSpPr>
          <p:spPr>
            <a:xfrm>
              <a:off x="7285956" y="2263680"/>
              <a:ext cx="3307724"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9700" y="2394033"/>
              <a:ext cx="2608226" cy="53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884701" y="2980017"/>
            <a:ext cx="4198625" cy="2198768"/>
            <a:chOff x="1407179" y="3317592"/>
            <a:chExt cx="4198625" cy="2198768"/>
          </a:xfrm>
        </p:grpSpPr>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166910" y="4077466"/>
              <a:ext cx="1438894" cy="1438894"/>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7179" y="3317592"/>
              <a:ext cx="1438894" cy="1438894"/>
            </a:xfrm>
            <a:prstGeom prst="rect">
              <a:avLst/>
            </a:prstGeom>
          </p:spPr>
        </p:pic>
        <p:grpSp>
          <p:nvGrpSpPr>
            <p:cNvPr id="50" name="Group 49"/>
            <p:cNvGrpSpPr/>
            <p:nvPr/>
          </p:nvGrpSpPr>
          <p:grpSpPr>
            <a:xfrm>
              <a:off x="1847382" y="3974616"/>
              <a:ext cx="3366730" cy="967971"/>
              <a:chOff x="1385564" y="3974616"/>
              <a:chExt cx="3366730" cy="967971"/>
            </a:xfrm>
          </p:grpSpPr>
          <p:sp>
            <p:nvSpPr>
              <p:cNvPr id="51" name="TextBox 50"/>
              <p:cNvSpPr txBox="1"/>
              <p:nvPr/>
            </p:nvSpPr>
            <p:spPr>
              <a:xfrm>
                <a:off x="2754745" y="4665588"/>
                <a:ext cx="1997549" cy="276999"/>
              </a:xfrm>
              <a:prstGeom prst="rect">
                <a:avLst/>
              </a:prstGeom>
              <a:noFill/>
            </p:spPr>
            <p:txBody>
              <a:bodyPr wrap="square" rtlCol="0">
                <a:spAutoFit/>
              </a:bodyPr>
              <a:lstStyle/>
              <a:p>
                <a:r>
                  <a:rPr lang="en-US" sz="1200" dirty="0" smtClean="0">
                    <a:solidFill>
                      <a:srgbClr val="E61520"/>
                    </a:solidFill>
                    <a:latin typeface="FoundrySterling-Demi"/>
                    <a:cs typeface="FoundrySterling-Demi"/>
                  </a:rPr>
                  <a:t>- Third Sector Customer</a:t>
                </a:r>
              </a:p>
            </p:txBody>
          </p:sp>
          <p:sp>
            <p:nvSpPr>
              <p:cNvPr id="52" name="TextBox 51"/>
              <p:cNvSpPr txBox="1"/>
              <p:nvPr/>
            </p:nvSpPr>
            <p:spPr>
              <a:xfrm>
                <a:off x="1385564" y="3974616"/>
                <a:ext cx="3346887" cy="830997"/>
              </a:xfrm>
              <a:prstGeom prst="rect">
                <a:avLst/>
              </a:prstGeom>
              <a:noFill/>
            </p:spPr>
            <p:txBody>
              <a:bodyPr wrap="square" rtlCol="0">
                <a:spAutoFit/>
              </a:bodyPr>
              <a:lstStyle/>
              <a:p>
                <a:r>
                  <a:rPr lang="en-US" sz="1200" dirty="0" smtClean="0">
                    <a:solidFill>
                      <a:srgbClr val="404040"/>
                    </a:solidFill>
                    <a:latin typeface="FoundrySterling-Book"/>
                    <a:cs typeface="FoundrySterling-Book"/>
                  </a:rPr>
                  <a:t>Tusker produce marketing material on our behalf, and then we distribute them. They’ve even done bespoke products like air fresheners, which people really liked.</a:t>
                </a:r>
              </a:p>
            </p:txBody>
          </p:sp>
        </p:grpSp>
      </p:grpSp>
      <p:grpSp>
        <p:nvGrpSpPr>
          <p:cNvPr id="53" name="Group 52"/>
          <p:cNvGrpSpPr/>
          <p:nvPr/>
        </p:nvGrpSpPr>
        <p:grpSpPr>
          <a:xfrm>
            <a:off x="6977680" y="3317592"/>
            <a:ext cx="4504077" cy="2230918"/>
            <a:chOff x="6294429" y="3317592"/>
            <a:chExt cx="4504077" cy="2230918"/>
          </a:xfrm>
        </p:grpSpPr>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359612" y="4109616"/>
              <a:ext cx="1438894" cy="1438894"/>
            </a:xfrm>
            <a:prstGeom prst="rect">
              <a:avLst/>
            </a:prstGeom>
          </p:spPr>
        </p:pic>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4429" y="3317592"/>
              <a:ext cx="1438894" cy="1438894"/>
            </a:xfrm>
            <a:prstGeom prst="rect">
              <a:avLst/>
            </a:prstGeom>
          </p:spPr>
        </p:pic>
        <p:grpSp>
          <p:nvGrpSpPr>
            <p:cNvPr id="56" name="Group 55"/>
            <p:cNvGrpSpPr/>
            <p:nvPr/>
          </p:nvGrpSpPr>
          <p:grpSpPr>
            <a:xfrm>
              <a:off x="6919685" y="3984008"/>
              <a:ext cx="3366730" cy="960274"/>
              <a:chOff x="8382109" y="4676735"/>
              <a:chExt cx="3366730" cy="960274"/>
            </a:xfrm>
          </p:grpSpPr>
          <p:sp>
            <p:nvSpPr>
              <p:cNvPr id="57" name="TextBox 56"/>
              <p:cNvSpPr txBox="1"/>
              <p:nvPr/>
            </p:nvSpPr>
            <p:spPr>
              <a:xfrm>
                <a:off x="8382109" y="4676735"/>
                <a:ext cx="3346887" cy="830997"/>
              </a:xfrm>
              <a:prstGeom prst="rect">
                <a:avLst/>
              </a:prstGeom>
              <a:noFill/>
            </p:spPr>
            <p:txBody>
              <a:bodyPr wrap="square" rtlCol="0">
                <a:spAutoFit/>
              </a:bodyPr>
              <a:lstStyle/>
              <a:p>
                <a:r>
                  <a:rPr lang="en-US" sz="1200" dirty="0" smtClean="0">
                    <a:solidFill>
                      <a:srgbClr val="404040"/>
                    </a:solidFill>
                    <a:latin typeface="FoundrySterling-Book"/>
                    <a:cs typeface="FoundrySterling-Book"/>
                  </a:rPr>
                  <a:t>We have had no problems with Tusker so far really. Unfortunately I can’t say the same for some of the other providers in the </a:t>
                </a:r>
                <a:r>
                  <a:rPr lang="en-US" sz="1200" dirty="0">
                    <a:solidFill>
                      <a:srgbClr val="404040"/>
                    </a:solidFill>
                    <a:latin typeface="FoundrySterling-Book"/>
                    <a:cs typeface="FoundrySterling-Book"/>
                  </a:rPr>
                  <a:t>b</a:t>
                </a:r>
                <a:r>
                  <a:rPr lang="en-US" sz="1200" dirty="0" smtClean="0">
                    <a:solidFill>
                      <a:srgbClr val="404040"/>
                    </a:solidFill>
                    <a:latin typeface="FoundrySterling-Book"/>
                    <a:cs typeface="FoundrySterling-Book"/>
                  </a:rPr>
                  <a:t>enefits suite.</a:t>
                </a:r>
              </a:p>
            </p:txBody>
          </p:sp>
          <p:sp>
            <p:nvSpPr>
              <p:cNvPr id="58" name="TextBox 57"/>
              <p:cNvSpPr txBox="1"/>
              <p:nvPr/>
            </p:nvSpPr>
            <p:spPr>
              <a:xfrm>
                <a:off x="9751290" y="5360010"/>
                <a:ext cx="1997549" cy="276999"/>
              </a:xfrm>
              <a:prstGeom prst="rect">
                <a:avLst/>
              </a:prstGeom>
              <a:noFill/>
            </p:spPr>
            <p:txBody>
              <a:bodyPr wrap="square" rtlCol="0">
                <a:spAutoFit/>
              </a:bodyPr>
              <a:lstStyle/>
              <a:p>
                <a:r>
                  <a:rPr lang="en-US" sz="1200" dirty="0" smtClean="0">
                    <a:solidFill>
                      <a:srgbClr val="E61520"/>
                    </a:solidFill>
                    <a:latin typeface="FoundrySterling-Demi"/>
                    <a:cs typeface="FoundrySterling-Demi"/>
                  </a:rPr>
                  <a:t>- Private Sector Customer</a:t>
                </a:r>
              </a:p>
            </p:txBody>
          </p:sp>
        </p:grpSp>
      </p:grpSp>
      <p:grpSp>
        <p:nvGrpSpPr>
          <p:cNvPr id="59" name="Group 58"/>
          <p:cNvGrpSpPr/>
          <p:nvPr/>
        </p:nvGrpSpPr>
        <p:grpSpPr>
          <a:xfrm>
            <a:off x="1597653" y="2263680"/>
            <a:ext cx="2348035" cy="760320"/>
            <a:chOff x="1603889" y="2263680"/>
            <a:chExt cx="2348035" cy="760320"/>
          </a:xfrm>
        </p:grpSpPr>
        <p:sp>
          <p:nvSpPr>
            <p:cNvPr id="60" name="Rounded Rectangle 59"/>
            <p:cNvSpPr/>
            <p:nvPr/>
          </p:nvSpPr>
          <p:spPr>
            <a:xfrm>
              <a:off x="1603889" y="2263680"/>
              <a:ext cx="2348035"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91237" y="2364903"/>
              <a:ext cx="1371626" cy="58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2" name="Group 61"/>
          <p:cNvGrpSpPr/>
          <p:nvPr/>
        </p:nvGrpSpPr>
        <p:grpSpPr>
          <a:xfrm>
            <a:off x="4189016" y="2263680"/>
            <a:ext cx="1893136" cy="760320"/>
            <a:chOff x="4259560" y="2263680"/>
            <a:chExt cx="1893136" cy="760320"/>
          </a:xfrm>
        </p:grpSpPr>
        <p:sp>
          <p:nvSpPr>
            <p:cNvPr id="63" name="Rounded Rectangle 62"/>
            <p:cNvSpPr/>
            <p:nvPr/>
          </p:nvSpPr>
          <p:spPr>
            <a:xfrm>
              <a:off x="4259560" y="2263680"/>
              <a:ext cx="1893136"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770844" y="2315761"/>
              <a:ext cx="9100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68" name="Group 67"/>
          <p:cNvGrpSpPr/>
          <p:nvPr/>
        </p:nvGrpSpPr>
        <p:grpSpPr>
          <a:xfrm>
            <a:off x="5156223" y="3226369"/>
            <a:ext cx="1890527" cy="1703285"/>
            <a:chOff x="4167512" y="3226366"/>
            <a:chExt cx="1890527" cy="1703285"/>
          </a:xfrm>
        </p:grpSpPr>
        <p:sp>
          <p:nvSpPr>
            <p:cNvPr id="69" name="Rounded Rectangle 68"/>
            <p:cNvSpPr/>
            <p:nvPr/>
          </p:nvSpPr>
          <p:spPr>
            <a:xfrm>
              <a:off x="4167512" y="3226366"/>
              <a:ext cx="1890527" cy="170328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0"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435897" y="3342927"/>
              <a:ext cx="1346060" cy="14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Group 70"/>
          <p:cNvGrpSpPr/>
          <p:nvPr/>
        </p:nvGrpSpPr>
        <p:grpSpPr>
          <a:xfrm>
            <a:off x="731974" y="2787117"/>
            <a:ext cx="4391543" cy="2351480"/>
            <a:chOff x="1246414" y="1694017"/>
            <a:chExt cx="4391542" cy="2351480"/>
          </a:xfrm>
        </p:grpSpPr>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6414" y="1694017"/>
              <a:ext cx="1438894" cy="1438894"/>
            </a:xfrm>
            <a:prstGeom prst="rect">
              <a:avLst/>
            </a:prstGeom>
          </p:spPr>
        </p:pic>
        <p:pic>
          <p:nvPicPr>
            <p:cNvPr id="73" name="Picture 7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199062" y="2606603"/>
              <a:ext cx="1438894" cy="1438894"/>
            </a:xfrm>
            <a:prstGeom prst="rect">
              <a:avLst/>
            </a:prstGeom>
          </p:spPr>
        </p:pic>
        <p:grpSp>
          <p:nvGrpSpPr>
            <p:cNvPr id="74" name="Group 73"/>
            <p:cNvGrpSpPr/>
            <p:nvPr/>
          </p:nvGrpSpPr>
          <p:grpSpPr>
            <a:xfrm>
              <a:off x="1847382" y="2335162"/>
              <a:ext cx="3366730" cy="1275849"/>
              <a:chOff x="1385564" y="2335162"/>
              <a:chExt cx="3366730" cy="1275849"/>
            </a:xfrm>
          </p:grpSpPr>
          <p:sp>
            <p:nvSpPr>
              <p:cNvPr id="75" name="TextBox 74"/>
              <p:cNvSpPr txBox="1"/>
              <p:nvPr/>
            </p:nvSpPr>
            <p:spPr>
              <a:xfrm>
                <a:off x="1385564" y="2335162"/>
                <a:ext cx="3346887" cy="1200329"/>
              </a:xfrm>
              <a:prstGeom prst="rect">
                <a:avLst/>
              </a:prstGeom>
              <a:noFill/>
            </p:spPr>
            <p:txBody>
              <a:bodyPr wrap="square" rtlCol="0">
                <a:spAutoFit/>
              </a:bodyPr>
              <a:lstStyle/>
              <a:p>
                <a:r>
                  <a:rPr lang="en-US" sz="1200" dirty="0" smtClean="0">
                    <a:solidFill>
                      <a:srgbClr val="404040"/>
                    </a:solidFill>
                    <a:latin typeface="FoundrySterling-Book"/>
                    <a:cs typeface="FoundrySterling-Book"/>
                  </a:rPr>
                  <a:t>They are a lovely crew to deal with. They are </a:t>
                </a:r>
                <a:br>
                  <a:rPr lang="en-US" sz="1200" dirty="0" smtClean="0">
                    <a:solidFill>
                      <a:srgbClr val="404040"/>
                    </a:solidFill>
                    <a:latin typeface="FoundrySterling-Book"/>
                    <a:cs typeface="FoundrySterling-Book"/>
                  </a:rPr>
                </a:br>
                <a:r>
                  <a:rPr lang="en-US" sz="1200" dirty="0" smtClean="0">
                    <a:solidFill>
                      <a:srgbClr val="404040"/>
                    </a:solidFill>
                    <a:latin typeface="FoundrySterling-Book"/>
                    <a:cs typeface="FoundrySterling-Book"/>
                  </a:rPr>
                  <a:t>really helpful and supportive of me. For example, I recently asked for a list of all our contracts and I got it very quickly which is key when our resources are being increasingly stretched.</a:t>
                </a:r>
              </a:p>
            </p:txBody>
          </p:sp>
          <p:sp>
            <p:nvSpPr>
              <p:cNvPr id="76" name="TextBox 75"/>
              <p:cNvSpPr txBox="1"/>
              <p:nvPr/>
            </p:nvSpPr>
            <p:spPr>
              <a:xfrm>
                <a:off x="2754745" y="3334012"/>
                <a:ext cx="1997549" cy="276999"/>
              </a:xfrm>
              <a:prstGeom prst="rect">
                <a:avLst/>
              </a:prstGeom>
              <a:noFill/>
            </p:spPr>
            <p:txBody>
              <a:bodyPr wrap="square" rtlCol="0">
                <a:spAutoFit/>
              </a:bodyPr>
              <a:lstStyle/>
              <a:p>
                <a:r>
                  <a:rPr lang="en-US" sz="1200" dirty="0" smtClean="0">
                    <a:solidFill>
                      <a:schemeClr val="tx2"/>
                    </a:solidFill>
                    <a:latin typeface="FoundrySterling-Demi"/>
                    <a:cs typeface="FoundrySterling-Demi"/>
                  </a:rPr>
                  <a:t>- Public Sector Customer</a:t>
                </a:r>
              </a:p>
            </p:txBody>
          </p:sp>
        </p:grpSp>
      </p:grpSp>
      <p:grpSp>
        <p:nvGrpSpPr>
          <p:cNvPr id="77" name="Group 76"/>
          <p:cNvGrpSpPr/>
          <p:nvPr/>
        </p:nvGrpSpPr>
        <p:grpSpPr>
          <a:xfrm>
            <a:off x="5918293" y="3222720"/>
            <a:ext cx="2056179" cy="760320"/>
            <a:chOff x="6455051" y="3222720"/>
            <a:chExt cx="2056178" cy="760320"/>
          </a:xfrm>
        </p:grpSpPr>
        <p:sp>
          <p:nvSpPr>
            <p:cNvPr id="78" name="Rounded Rectangle 77"/>
            <p:cNvSpPr/>
            <p:nvPr/>
          </p:nvSpPr>
          <p:spPr>
            <a:xfrm>
              <a:off x="6455051" y="3222720"/>
              <a:ext cx="2056178"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9" name="Picture 26"/>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970" t="20960" r="2046" b="20960"/>
            <a:stretch/>
          </p:blipFill>
          <p:spPr>
            <a:xfrm>
              <a:off x="6570763" y="3265808"/>
              <a:ext cx="1830034" cy="6933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0" name="Group 79"/>
          <p:cNvGrpSpPr/>
          <p:nvPr/>
        </p:nvGrpSpPr>
        <p:grpSpPr>
          <a:xfrm>
            <a:off x="8387353" y="4172978"/>
            <a:ext cx="2208659" cy="757288"/>
            <a:chOff x="8684767" y="4172978"/>
            <a:chExt cx="2208659" cy="757288"/>
          </a:xfrm>
        </p:grpSpPr>
        <p:sp>
          <p:nvSpPr>
            <p:cNvPr id="81" name="Rounded Rectangle 80"/>
            <p:cNvSpPr/>
            <p:nvPr/>
          </p:nvSpPr>
          <p:spPr>
            <a:xfrm>
              <a:off x="8684767" y="4172978"/>
              <a:ext cx="2208659" cy="757288"/>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2" name="Picture 16" descr="https://www.ss4c.com/cgi-bin/logo.cgi?logo=logo_1;bran_id=13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14918" y="4217092"/>
              <a:ext cx="1509660" cy="67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oup 82"/>
          <p:cNvGrpSpPr/>
          <p:nvPr/>
        </p:nvGrpSpPr>
        <p:grpSpPr>
          <a:xfrm>
            <a:off x="5918293" y="4169331"/>
            <a:ext cx="2056176" cy="760320"/>
            <a:chOff x="6455053" y="4169331"/>
            <a:chExt cx="2056176" cy="760320"/>
          </a:xfrm>
        </p:grpSpPr>
        <p:sp>
          <p:nvSpPr>
            <p:cNvPr id="84" name="Rounded Rectangle 83"/>
            <p:cNvSpPr/>
            <p:nvPr/>
          </p:nvSpPr>
          <p:spPr>
            <a:xfrm>
              <a:off x="6455053" y="4169331"/>
              <a:ext cx="2056176"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5" name="Picture 29"/>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691468" y="4236589"/>
              <a:ext cx="1588624" cy="6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86" name="Group 85"/>
          <p:cNvGrpSpPr/>
          <p:nvPr/>
        </p:nvGrpSpPr>
        <p:grpSpPr>
          <a:xfrm>
            <a:off x="8385633" y="3226366"/>
            <a:ext cx="2208659" cy="757288"/>
            <a:chOff x="8684768" y="3226366"/>
            <a:chExt cx="2208658" cy="757288"/>
          </a:xfrm>
        </p:grpSpPr>
        <p:sp>
          <p:nvSpPr>
            <p:cNvPr id="87" name="Rounded Rectangle 86"/>
            <p:cNvSpPr/>
            <p:nvPr/>
          </p:nvSpPr>
          <p:spPr>
            <a:xfrm>
              <a:off x="8684768" y="3226366"/>
              <a:ext cx="2208658" cy="757288"/>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8"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8850453" y="3418740"/>
              <a:ext cx="1884187" cy="41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Group 88"/>
          <p:cNvGrpSpPr/>
          <p:nvPr/>
        </p:nvGrpSpPr>
        <p:grpSpPr>
          <a:xfrm>
            <a:off x="5899609" y="2263680"/>
            <a:ext cx="2058787" cy="760320"/>
            <a:chOff x="6357786" y="2263680"/>
            <a:chExt cx="2058786" cy="760320"/>
          </a:xfrm>
        </p:grpSpPr>
        <p:sp>
          <p:nvSpPr>
            <p:cNvPr id="90" name="Rounded Rectangle 89"/>
            <p:cNvSpPr/>
            <p:nvPr/>
          </p:nvSpPr>
          <p:spPr>
            <a:xfrm>
              <a:off x="6357786" y="2263680"/>
              <a:ext cx="2058786" cy="7603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1" name="Picture 10" descr="https://www.ss4c.com/cgi-bin/logo.cgi?logo=logo_1;bran_id=1348"/>
            <p:cNvPicPr>
              <a:picLocks noChangeAspect="1" noChangeArrowheads="1"/>
            </p:cNvPicPr>
            <p:nvPr/>
          </p:nvPicPr>
          <p:blipFill rotWithShape="1">
            <a:blip r:embed="rId18">
              <a:extLst>
                <a:ext uri="{28A0092B-C50C-407E-A947-70E740481C1C}">
                  <a14:useLocalDpi xmlns:a14="http://schemas.microsoft.com/office/drawing/2010/main" val="0"/>
                </a:ext>
              </a:extLst>
            </a:blip>
            <a:srcRect l="6866" r="6866"/>
            <a:stretch/>
          </p:blipFill>
          <p:spPr bwMode="auto">
            <a:xfrm>
              <a:off x="6408252" y="2372658"/>
              <a:ext cx="1968879" cy="57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 name="Group 91"/>
          <p:cNvGrpSpPr/>
          <p:nvPr/>
        </p:nvGrpSpPr>
        <p:grpSpPr>
          <a:xfrm>
            <a:off x="1005268" y="1485063"/>
            <a:ext cx="4504077" cy="1989779"/>
            <a:chOff x="6294429" y="1919076"/>
            <a:chExt cx="4504077" cy="1989779"/>
          </a:xfrm>
        </p:grpSpPr>
        <p:pic>
          <p:nvPicPr>
            <p:cNvPr id="93" name="Picture 9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359612" y="2469961"/>
              <a:ext cx="1438894" cy="1438894"/>
            </a:xfrm>
            <a:prstGeom prst="rect">
              <a:avLst/>
            </a:prstGeom>
          </p:spPr>
        </p:pic>
        <p:pic>
          <p:nvPicPr>
            <p:cNvPr id="94" name="Picture 9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4429" y="1919076"/>
              <a:ext cx="1438894" cy="1438894"/>
            </a:xfrm>
            <a:prstGeom prst="rect">
              <a:avLst/>
            </a:prstGeom>
          </p:spPr>
        </p:pic>
        <p:grpSp>
          <p:nvGrpSpPr>
            <p:cNvPr id="95" name="Group 94"/>
            <p:cNvGrpSpPr/>
            <p:nvPr/>
          </p:nvGrpSpPr>
          <p:grpSpPr>
            <a:xfrm>
              <a:off x="6919684" y="2504496"/>
              <a:ext cx="3494315" cy="944878"/>
              <a:chOff x="6919684" y="2504496"/>
              <a:chExt cx="3494315" cy="944878"/>
            </a:xfrm>
          </p:grpSpPr>
          <p:sp>
            <p:nvSpPr>
              <p:cNvPr id="96" name="TextBox 95"/>
              <p:cNvSpPr txBox="1"/>
              <p:nvPr/>
            </p:nvSpPr>
            <p:spPr>
              <a:xfrm>
                <a:off x="8288865" y="3172375"/>
                <a:ext cx="1997550" cy="276999"/>
              </a:xfrm>
              <a:prstGeom prst="rect">
                <a:avLst/>
              </a:prstGeom>
              <a:noFill/>
            </p:spPr>
            <p:txBody>
              <a:bodyPr wrap="square" rtlCol="0">
                <a:spAutoFit/>
              </a:bodyPr>
              <a:lstStyle/>
              <a:p>
                <a:r>
                  <a:rPr lang="en-US" sz="1200" dirty="0" smtClean="0">
                    <a:solidFill>
                      <a:srgbClr val="E61520"/>
                    </a:solidFill>
                    <a:latin typeface="FoundrySterling-Demi"/>
                    <a:cs typeface="FoundrySterling-Demi"/>
                  </a:rPr>
                  <a:t>- Public Sector Customer</a:t>
                </a:r>
              </a:p>
            </p:txBody>
          </p:sp>
          <p:sp>
            <p:nvSpPr>
              <p:cNvPr id="97" name="TextBox 96"/>
              <p:cNvSpPr txBox="1"/>
              <p:nvPr/>
            </p:nvSpPr>
            <p:spPr>
              <a:xfrm>
                <a:off x="6919684" y="2504496"/>
                <a:ext cx="3494315" cy="830997"/>
              </a:xfrm>
              <a:prstGeom prst="rect">
                <a:avLst/>
              </a:prstGeom>
              <a:noFill/>
            </p:spPr>
            <p:txBody>
              <a:bodyPr wrap="square" rtlCol="0">
                <a:spAutoFit/>
              </a:bodyPr>
              <a:lstStyle/>
              <a:p>
                <a:r>
                  <a:rPr lang="en-US" sz="1200" dirty="0" smtClean="0">
                    <a:solidFill>
                      <a:srgbClr val="404040"/>
                    </a:solidFill>
                    <a:latin typeface="FoundrySterling-Book"/>
                    <a:cs typeface="FoundrySterling-Book"/>
                  </a:rPr>
                  <a:t>Tusker have done all the work in terms of promoting the scheme formally. We might suggest a good time or location for a roadshow, but they do the rest.</a:t>
                </a:r>
              </a:p>
            </p:txBody>
          </p:sp>
        </p:grpSp>
      </p:grpSp>
      <p:grpSp>
        <p:nvGrpSpPr>
          <p:cNvPr id="12" name="Group 11"/>
          <p:cNvGrpSpPr/>
          <p:nvPr/>
        </p:nvGrpSpPr>
        <p:grpSpPr>
          <a:xfrm>
            <a:off x="1596765" y="4171475"/>
            <a:ext cx="3957659" cy="758187"/>
            <a:chOff x="1596766" y="4171463"/>
            <a:chExt cx="3957658" cy="758187"/>
          </a:xfrm>
        </p:grpSpPr>
        <p:sp>
          <p:nvSpPr>
            <p:cNvPr id="99" name="Rounded Rectangle 98"/>
            <p:cNvSpPr/>
            <p:nvPr/>
          </p:nvSpPr>
          <p:spPr>
            <a:xfrm>
              <a:off x="1596766" y="4171463"/>
              <a:ext cx="3957658" cy="75818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1000px-National_Grid.svg.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99515" y="4252030"/>
              <a:ext cx="3144958" cy="594396"/>
            </a:xfrm>
            <a:prstGeom prst="rect">
              <a:avLst/>
            </a:prstGeom>
          </p:spPr>
        </p:pic>
      </p:grpSp>
      <p:grpSp>
        <p:nvGrpSpPr>
          <p:cNvPr id="98" name="Group 97"/>
          <p:cNvGrpSpPr/>
          <p:nvPr/>
        </p:nvGrpSpPr>
        <p:grpSpPr>
          <a:xfrm>
            <a:off x="1599611" y="3223042"/>
            <a:ext cx="3777972" cy="763563"/>
            <a:chOff x="1599611" y="3223039"/>
            <a:chExt cx="3777972" cy="763563"/>
          </a:xfrm>
        </p:grpSpPr>
        <p:sp>
          <p:nvSpPr>
            <p:cNvPr id="100" name="Rounded Rectangle 99"/>
            <p:cNvSpPr/>
            <p:nvPr/>
          </p:nvSpPr>
          <p:spPr>
            <a:xfrm>
              <a:off x="1599611" y="3223039"/>
              <a:ext cx="3777972" cy="76356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1" name="Picture 10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50709" y="3271479"/>
              <a:ext cx="2475776" cy="666684"/>
            </a:xfrm>
            <a:prstGeom prst="rect">
              <a:avLst/>
            </a:prstGeom>
          </p:spPr>
        </p:pic>
      </p:grpSp>
    </p:spTree>
    <p:extLst>
      <p:ext uri="{BB962C8B-B14F-4D97-AF65-F5344CB8AC3E}">
        <p14:creationId xmlns:p14="http://schemas.microsoft.com/office/powerpoint/2010/main" val="36114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childTnLst>
                                </p:cTn>
                              </p:par>
                            </p:childTnLst>
                          </p:cTn>
                        </p:par>
                        <p:par>
                          <p:cTn id="27" fill="hold">
                            <p:stCondLst>
                              <p:cond delay="5000"/>
                            </p:stCondLst>
                            <p:childTnLst>
                              <p:par>
                                <p:cTn id="28" presetID="10" presetClass="exit" presetSubtype="0" fill="hold" nodeType="afterEffect">
                                  <p:stCondLst>
                                    <p:cond delay="0"/>
                                  </p:stCondLst>
                                  <p:childTnLst>
                                    <p:animEffect transition="out" filter="fade">
                                      <p:cBhvr>
                                        <p:cTn id="29" dur="1000"/>
                                        <p:tgtEl>
                                          <p:spTgt spid="28"/>
                                        </p:tgtEl>
                                      </p:cBhvr>
                                    </p:animEffect>
                                    <p:set>
                                      <p:cBhvr>
                                        <p:cTn id="30" dur="1" fill="hold">
                                          <p:stCondLst>
                                            <p:cond delay="999"/>
                                          </p:stCondLst>
                                        </p:cTn>
                                        <p:tgtEl>
                                          <p:spTgt spid="28"/>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childTnLst>
                                </p:cTn>
                              </p:par>
                            </p:childTnLst>
                          </p:cTn>
                        </p:par>
                        <p:par>
                          <p:cTn id="34" fill="hold">
                            <p:stCondLst>
                              <p:cond delay="6000"/>
                            </p:stCondLst>
                            <p:childTnLst>
                              <p:par>
                                <p:cTn id="35" presetID="10" presetClass="exit" presetSubtype="0" fill="hold" nodeType="afterEffect">
                                  <p:stCondLst>
                                    <p:cond delay="0"/>
                                  </p:stCondLst>
                                  <p:childTnLst>
                                    <p:animEffect transition="out" filter="fade">
                                      <p:cBhvr>
                                        <p:cTn id="36" dur="1000"/>
                                        <p:tgtEl>
                                          <p:spTgt spid="40"/>
                                        </p:tgtEl>
                                      </p:cBhvr>
                                    </p:animEffect>
                                    <p:set>
                                      <p:cBhvr>
                                        <p:cTn id="37" dur="1" fill="hold">
                                          <p:stCondLst>
                                            <p:cond delay="999"/>
                                          </p:stCondLst>
                                        </p:cTn>
                                        <p:tgtEl>
                                          <p:spTgt spid="40"/>
                                        </p:tgtEl>
                                        <p:attrNameLst>
                                          <p:attrName>style.visibility</p:attrName>
                                        </p:attrNameLst>
                                      </p:cBhvr>
                                      <p:to>
                                        <p:strVal val="hidden"/>
                                      </p:to>
                                    </p:set>
                                  </p:childTnLst>
                                </p:cTn>
                              </p:par>
                            </p:childTnLst>
                          </p:cTn>
                        </p:par>
                        <p:par>
                          <p:cTn id="38" fill="hold">
                            <p:stCondLst>
                              <p:cond delay="7000"/>
                            </p:stCondLst>
                            <p:childTnLst>
                              <p:par>
                                <p:cTn id="39" presetID="10" presetClass="exit" presetSubtype="0" fill="hold" nodeType="afterEffect">
                                  <p:stCondLst>
                                    <p:cond delay="0"/>
                                  </p:stCondLst>
                                  <p:childTnLst>
                                    <p:animEffect transition="out" filter="fade">
                                      <p:cBhvr>
                                        <p:cTn id="40" dur="1000"/>
                                        <p:tgtEl>
                                          <p:spTgt spid="30"/>
                                        </p:tgtEl>
                                      </p:cBhvr>
                                    </p:animEffect>
                                    <p:set>
                                      <p:cBhvr>
                                        <p:cTn id="41" dur="1" fill="hold">
                                          <p:stCondLst>
                                            <p:cond delay="999"/>
                                          </p:stCondLst>
                                        </p:cTn>
                                        <p:tgtEl>
                                          <p:spTgt spid="30"/>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childTnLst>
                          </p:cTn>
                        </p:par>
                        <p:par>
                          <p:cTn id="45" fill="hold">
                            <p:stCondLst>
                              <p:cond delay="8000"/>
                            </p:stCondLst>
                            <p:childTnLst>
                              <p:par>
                                <p:cTn id="46" presetID="10" presetClass="exit" presetSubtype="0" fill="hold" grpId="1" nodeType="afterEffect">
                                  <p:stCondLst>
                                    <p:cond delay="0"/>
                                  </p:stCondLst>
                                  <p:childTnLst>
                                    <p:animEffect transition="out" filter="fade">
                                      <p:cBhvr>
                                        <p:cTn id="47" dur="1000"/>
                                        <p:tgtEl>
                                          <p:spTgt spid="33"/>
                                        </p:tgtEl>
                                      </p:cBhvr>
                                    </p:animEffect>
                                    <p:set>
                                      <p:cBhvr>
                                        <p:cTn id="48" dur="1" fill="hold">
                                          <p:stCondLst>
                                            <p:cond delay="999"/>
                                          </p:stCondLst>
                                        </p:cTn>
                                        <p:tgtEl>
                                          <p:spTgt spid="3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5"/>
                                        </p:tgtEl>
                                      </p:cBhvr>
                                    </p:animEffect>
                                    <p:set>
                                      <p:cBhvr>
                                        <p:cTn id="51" dur="1" fill="hold">
                                          <p:stCondLst>
                                            <p:cond delay="999"/>
                                          </p:stCondLst>
                                        </p:cTn>
                                        <p:tgtEl>
                                          <p:spTgt spid="5"/>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childTnLst>
                                </p:cTn>
                              </p:par>
                            </p:childTnLst>
                          </p:cTn>
                        </p:par>
                        <p:par>
                          <p:cTn id="55" fill="hold">
                            <p:stCondLst>
                              <p:cond delay="9000"/>
                            </p:stCondLst>
                            <p:childTnLst>
                              <p:par>
                                <p:cTn id="56" presetID="10" presetClass="entr" presetSubtype="0"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1000"/>
                                        <p:tgtEl>
                                          <p:spTgt spid="53"/>
                                        </p:tgtEl>
                                      </p:cBhvr>
                                    </p:animEffect>
                                  </p:childTnLst>
                                </p:cTn>
                              </p:par>
                              <p:par>
                                <p:cTn id="59" presetID="10" presetClass="exit" presetSubtype="0" fill="hold" nodeType="withEffect">
                                  <p:stCondLst>
                                    <p:cond delay="0"/>
                                  </p:stCondLst>
                                  <p:childTnLst>
                                    <p:animEffect transition="out" filter="fade">
                                      <p:cBhvr>
                                        <p:cTn id="60" dur="1000"/>
                                        <p:tgtEl>
                                          <p:spTgt spid="49"/>
                                        </p:tgtEl>
                                      </p:cBhvr>
                                    </p:animEffect>
                                    <p:set>
                                      <p:cBhvr>
                                        <p:cTn id="61" dur="1" fill="hold">
                                          <p:stCondLst>
                                            <p:cond delay="999"/>
                                          </p:stCondLst>
                                        </p:cTn>
                                        <p:tgtEl>
                                          <p:spTgt spid="49"/>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childTnLst>
                                </p:cTn>
                              </p:par>
                              <p:par>
                                <p:cTn id="65" presetID="10" presetClass="exit" presetSubtype="0" fill="hold" nodeType="withEffect">
                                  <p:stCondLst>
                                    <p:cond delay="0"/>
                                  </p:stCondLst>
                                  <p:childTnLst>
                                    <p:animEffect transition="out" filter="fade">
                                      <p:cBhvr>
                                        <p:cTn id="66" dur="1000"/>
                                        <p:tgtEl>
                                          <p:spTgt spid="48"/>
                                        </p:tgtEl>
                                      </p:cBhvr>
                                    </p:animEffect>
                                    <p:set>
                                      <p:cBhvr>
                                        <p:cTn id="67" dur="1" fill="hold">
                                          <p:stCondLst>
                                            <p:cond delay="999"/>
                                          </p:stCondLst>
                                        </p:cTn>
                                        <p:tgtEl>
                                          <p:spTgt spid="48"/>
                                        </p:tgtEl>
                                        <p:attrNameLst>
                                          <p:attrName>style.visibility</p:attrName>
                                        </p:attrNameLst>
                                      </p:cBhvr>
                                      <p:to>
                                        <p:strVal val="hidden"/>
                                      </p:to>
                                    </p:se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childTnLst>
                                </p:cTn>
                              </p:par>
                              <p:par>
                                <p:cTn id="72" presetID="10" presetClass="exit" presetSubtype="0" fill="hold" nodeType="withEffect">
                                  <p:stCondLst>
                                    <p:cond delay="0"/>
                                  </p:stCondLst>
                                  <p:childTnLst>
                                    <p:animEffect transition="out" filter="fade">
                                      <p:cBhvr>
                                        <p:cTn id="73" dur="1000"/>
                                        <p:tgtEl>
                                          <p:spTgt spid="31"/>
                                        </p:tgtEl>
                                      </p:cBhvr>
                                    </p:animEffect>
                                    <p:set>
                                      <p:cBhvr>
                                        <p:cTn id="74" dur="1" fill="hold">
                                          <p:stCondLst>
                                            <p:cond delay="999"/>
                                          </p:stCondLst>
                                        </p:cTn>
                                        <p:tgtEl>
                                          <p:spTgt spid="31"/>
                                        </p:tgtEl>
                                        <p:attrNameLst>
                                          <p:attrName>style.visibility</p:attrName>
                                        </p:attrNameLst>
                                      </p:cBhvr>
                                      <p:to>
                                        <p:strVal val="hidden"/>
                                      </p:to>
                                    </p:set>
                                  </p:childTnLst>
                                </p:cTn>
                              </p:par>
                            </p:childTnLst>
                          </p:cTn>
                        </p:par>
                        <p:par>
                          <p:cTn id="75" fill="hold">
                            <p:stCondLst>
                              <p:cond delay="12000"/>
                            </p:stCondLst>
                            <p:childTnLst>
                              <p:par>
                                <p:cTn id="76" presetID="10" presetClass="exit" presetSubtype="0" fill="hold" nodeType="afterEffect">
                                  <p:stCondLst>
                                    <p:cond delay="0"/>
                                  </p:stCondLst>
                                  <p:childTnLst>
                                    <p:animEffect transition="out" filter="fade">
                                      <p:cBhvr>
                                        <p:cTn id="77" dur="1000"/>
                                        <p:tgtEl>
                                          <p:spTgt spid="59"/>
                                        </p:tgtEl>
                                      </p:cBhvr>
                                    </p:animEffect>
                                    <p:set>
                                      <p:cBhvr>
                                        <p:cTn id="78" dur="1" fill="hold">
                                          <p:stCondLst>
                                            <p:cond delay="999"/>
                                          </p:stCondLst>
                                        </p:cTn>
                                        <p:tgtEl>
                                          <p:spTgt spid="59"/>
                                        </p:tgtEl>
                                        <p:attrNameLst>
                                          <p:attrName>style.visibility</p:attrName>
                                        </p:attrNameLst>
                                      </p:cBhvr>
                                      <p:to>
                                        <p:strVal val="hidden"/>
                                      </p:to>
                                    </p:set>
                                  </p:childTnLst>
                                </p:cTn>
                              </p:par>
                            </p:childTnLst>
                          </p:cTn>
                        </p:par>
                        <p:par>
                          <p:cTn id="79" fill="hold">
                            <p:stCondLst>
                              <p:cond delay="13000"/>
                            </p:stCondLst>
                            <p:childTnLst>
                              <p:par>
                                <p:cTn id="80" presetID="10" presetClass="entr" presetSubtype="0"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childTnLst>
                                </p:cTn>
                              </p:par>
                              <p:par>
                                <p:cTn id="83" presetID="10" presetClass="exit" presetSubtype="0" fill="hold" nodeType="withEffect">
                                  <p:stCondLst>
                                    <p:cond delay="0"/>
                                  </p:stCondLst>
                                  <p:childTnLst>
                                    <p:animEffect transition="out" filter="fade">
                                      <p:cBhvr>
                                        <p:cTn id="84" dur="1000"/>
                                        <p:tgtEl>
                                          <p:spTgt spid="34"/>
                                        </p:tgtEl>
                                      </p:cBhvr>
                                    </p:animEffect>
                                    <p:set>
                                      <p:cBhvr>
                                        <p:cTn id="85" dur="1" fill="hold">
                                          <p:stCondLst>
                                            <p:cond delay="999"/>
                                          </p:stCondLst>
                                        </p:cTn>
                                        <p:tgtEl>
                                          <p:spTgt spid="34"/>
                                        </p:tgtEl>
                                        <p:attrNameLst>
                                          <p:attrName>style.visibility</p:attrName>
                                        </p:attrNameLst>
                                      </p:cBhvr>
                                      <p:to>
                                        <p:strVal val="hidden"/>
                                      </p:to>
                                    </p:set>
                                  </p:childTnLst>
                                </p:cTn>
                              </p:par>
                            </p:childTnLst>
                          </p:cTn>
                        </p:par>
                        <p:par>
                          <p:cTn id="86" fill="hold">
                            <p:stCondLst>
                              <p:cond delay="14000"/>
                            </p:stCondLst>
                            <p:childTnLst>
                              <p:par>
                                <p:cTn id="87" presetID="10" presetClass="entr" presetSubtype="0" fill="hold" nodeType="after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1000"/>
                                        <p:tgtEl>
                                          <p:spTgt spid="71"/>
                                        </p:tgtEl>
                                      </p:cBhvr>
                                    </p:animEffect>
                                  </p:childTnLst>
                                </p:cTn>
                              </p:par>
                            </p:childTnLst>
                          </p:cTn>
                        </p:par>
                        <p:par>
                          <p:cTn id="90" fill="hold">
                            <p:stCondLst>
                              <p:cond delay="15000"/>
                            </p:stCondLst>
                            <p:childTnLst>
                              <p:par>
                                <p:cTn id="91" presetID="10" presetClass="exit" presetSubtype="0" fill="hold" nodeType="afterEffect">
                                  <p:stCondLst>
                                    <p:cond delay="0"/>
                                  </p:stCondLst>
                                  <p:childTnLst>
                                    <p:animEffect transition="out" filter="fade">
                                      <p:cBhvr>
                                        <p:cTn id="92" dur="1000"/>
                                        <p:tgtEl>
                                          <p:spTgt spid="53"/>
                                        </p:tgtEl>
                                      </p:cBhvr>
                                    </p:animEffect>
                                    <p:set>
                                      <p:cBhvr>
                                        <p:cTn id="93" dur="1" fill="hold">
                                          <p:stCondLst>
                                            <p:cond delay="999"/>
                                          </p:stCondLst>
                                        </p:cTn>
                                        <p:tgtEl>
                                          <p:spTgt spid="53"/>
                                        </p:tgtEl>
                                        <p:attrNameLst>
                                          <p:attrName>style.visibility</p:attrName>
                                        </p:attrNameLst>
                                      </p:cBhvr>
                                      <p:to>
                                        <p:strVal val="hidden"/>
                                      </p:to>
                                    </p:set>
                                  </p:childTnLst>
                                </p:cTn>
                              </p:par>
                            </p:childTnLst>
                          </p:cTn>
                        </p:par>
                        <p:par>
                          <p:cTn id="94" fill="hold">
                            <p:stCondLst>
                              <p:cond delay="16000"/>
                            </p:stCondLst>
                            <p:childTnLst>
                              <p:par>
                                <p:cTn id="95" presetID="10" presetClass="exit" presetSubtype="0" fill="hold" nodeType="afterEffect">
                                  <p:stCondLst>
                                    <p:cond delay="0"/>
                                  </p:stCondLst>
                                  <p:childTnLst>
                                    <p:animEffect transition="out" filter="fade">
                                      <p:cBhvr>
                                        <p:cTn id="96" dur="1000"/>
                                        <p:tgtEl>
                                          <p:spTgt spid="68"/>
                                        </p:tgtEl>
                                      </p:cBhvr>
                                    </p:animEffect>
                                    <p:set>
                                      <p:cBhvr>
                                        <p:cTn id="97" dur="1" fill="hold">
                                          <p:stCondLst>
                                            <p:cond delay="999"/>
                                          </p:stCondLst>
                                        </p:cTn>
                                        <p:tgtEl>
                                          <p:spTgt spid="68"/>
                                        </p:tgtEl>
                                        <p:attrNameLst>
                                          <p:attrName>style.visibility</p:attrName>
                                        </p:attrNameLst>
                                      </p:cBhvr>
                                      <p:to>
                                        <p:strVal val="hidden"/>
                                      </p:to>
                                    </p:set>
                                  </p:childTnLst>
                                </p:cTn>
                              </p:par>
                            </p:childTnLst>
                          </p:cTn>
                        </p:par>
                        <p:par>
                          <p:cTn id="98" fill="hold">
                            <p:stCondLst>
                              <p:cond delay="17000"/>
                            </p:stCondLst>
                            <p:childTnLst>
                              <p:par>
                                <p:cTn id="99" presetID="10" presetClass="entr" presetSubtype="0" fill="hold" nodeType="after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1000"/>
                                        <p:tgtEl>
                                          <p:spTgt spid="80"/>
                                        </p:tgtEl>
                                      </p:cBhvr>
                                    </p:animEffect>
                                  </p:childTnLst>
                                </p:cTn>
                              </p:par>
                            </p:childTnLst>
                          </p:cTn>
                        </p:par>
                        <p:par>
                          <p:cTn id="102" fill="hold">
                            <p:stCondLst>
                              <p:cond delay="18000"/>
                            </p:stCondLst>
                            <p:childTnLst>
                              <p:par>
                                <p:cTn id="103" presetID="10" presetClass="entr" presetSubtype="0" fill="hold"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00"/>
                                        <p:tgtEl>
                                          <p:spTgt spid="77"/>
                                        </p:tgtEl>
                                      </p:cBhvr>
                                    </p:animEffect>
                                  </p:childTnLst>
                                </p:cTn>
                              </p:par>
                            </p:childTnLst>
                          </p:cTn>
                        </p:par>
                        <p:par>
                          <p:cTn id="106" fill="hold">
                            <p:stCondLst>
                              <p:cond delay="19000"/>
                            </p:stCondLst>
                            <p:childTnLst>
                              <p:par>
                                <p:cTn id="107" presetID="10" presetClass="entr" presetSubtype="0" fill="hold"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1000"/>
                                        <p:tgtEl>
                                          <p:spTgt spid="83"/>
                                        </p:tgtEl>
                                      </p:cBhvr>
                                    </p:animEffect>
                                  </p:childTnLst>
                                </p:cTn>
                              </p:par>
                              <p:par>
                                <p:cTn id="110" presetID="10" presetClass="exit" presetSubtype="0" fill="hold" nodeType="withEffect">
                                  <p:stCondLst>
                                    <p:cond delay="0"/>
                                  </p:stCondLst>
                                  <p:childTnLst>
                                    <p:animEffect transition="out" filter="fade">
                                      <p:cBhvr>
                                        <p:cTn id="111" dur="1000"/>
                                        <p:tgtEl>
                                          <p:spTgt spid="62"/>
                                        </p:tgtEl>
                                      </p:cBhvr>
                                    </p:animEffect>
                                    <p:set>
                                      <p:cBhvr>
                                        <p:cTn id="112" dur="1" fill="hold">
                                          <p:stCondLst>
                                            <p:cond delay="999"/>
                                          </p:stCondLst>
                                        </p:cTn>
                                        <p:tgtEl>
                                          <p:spTgt spid="62"/>
                                        </p:tgtEl>
                                        <p:attrNameLst>
                                          <p:attrName>style.visibility</p:attrName>
                                        </p:attrNameLst>
                                      </p:cBhvr>
                                      <p:to>
                                        <p:strVal val="hidden"/>
                                      </p:to>
                                    </p:set>
                                  </p:childTnLst>
                                </p:cTn>
                              </p:par>
                            </p:childTnLst>
                          </p:cTn>
                        </p:par>
                        <p:par>
                          <p:cTn id="113" fill="hold">
                            <p:stCondLst>
                              <p:cond delay="20000"/>
                            </p:stCondLst>
                            <p:childTnLst>
                              <p:par>
                                <p:cTn id="114" presetID="10" presetClass="entr" presetSubtype="0" fill="hold" nodeType="after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1000"/>
                                        <p:tgtEl>
                                          <p:spTgt spid="86"/>
                                        </p:tgtEl>
                                      </p:cBhvr>
                                    </p:animEffect>
                                  </p:childTnLst>
                                </p:cTn>
                              </p:par>
                              <p:par>
                                <p:cTn id="117" presetID="10" presetClass="exit" presetSubtype="0" fill="hold" nodeType="withEffect">
                                  <p:stCondLst>
                                    <p:cond delay="0"/>
                                  </p:stCondLst>
                                  <p:childTnLst>
                                    <p:animEffect transition="out" filter="fade">
                                      <p:cBhvr>
                                        <p:cTn id="118" dur="1000"/>
                                        <p:tgtEl>
                                          <p:spTgt spid="71"/>
                                        </p:tgtEl>
                                      </p:cBhvr>
                                    </p:animEffect>
                                    <p:set>
                                      <p:cBhvr>
                                        <p:cTn id="119" dur="1" fill="hold">
                                          <p:stCondLst>
                                            <p:cond delay="999"/>
                                          </p:stCondLst>
                                        </p:cTn>
                                        <p:tgtEl>
                                          <p:spTgt spid="71"/>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89"/>
                                        </p:tgtEl>
                                        <p:attrNameLst>
                                          <p:attrName>style.visibility</p:attrName>
                                        </p:attrNameLst>
                                      </p:cBhvr>
                                      <p:to>
                                        <p:strVal val="visible"/>
                                      </p:to>
                                    </p:set>
                                    <p:animEffect transition="in" filter="fade">
                                      <p:cBhvr>
                                        <p:cTn id="122" dur="1000"/>
                                        <p:tgtEl>
                                          <p:spTgt spid="89"/>
                                        </p:tgtEl>
                                      </p:cBhvr>
                                    </p:animEffect>
                                  </p:childTnLst>
                                </p:cTn>
                              </p:par>
                            </p:childTnLst>
                          </p:cTn>
                        </p:par>
                        <p:par>
                          <p:cTn id="123" fill="hold">
                            <p:stCondLst>
                              <p:cond delay="21000"/>
                            </p:stCondLst>
                            <p:childTnLst>
                              <p:par>
                                <p:cTn id="124" presetID="10" presetClass="entr" presetSubtype="0" fill="hold" nodeType="afterEffect">
                                  <p:stCondLst>
                                    <p:cond delay="0"/>
                                  </p:stCondLst>
                                  <p:childTnLst>
                                    <p:set>
                                      <p:cBhvr>
                                        <p:cTn id="125" dur="1" fill="hold">
                                          <p:stCondLst>
                                            <p:cond delay="0"/>
                                          </p:stCondLst>
                                        </p:cTn>
                                        <p:tgtEl>
                                          <p:spTgt spid="92"/>
                                        </p:tgtEl>
                                        <p:attrNameLst>
                                          <p:attrName>style.visibility</p:attrName>
                                        </p:attrNameLst>
                                      </p:cBhvr>
                                      <p:to>
                                        <p:strVal val="visible"/>
                                      </p:to>
                                    </p:set>
                                    <p:animEffect transition="in" filter="fade">
                                      <p:cBhvr>
                                        <p:cTn id="126" dur="1000"/>
                                        <p:tgtEl>
                                          <p:spTgt spid="92"/>
                                        </p:tgtEl>
                                      </p:cBhvr>
                                    </p:animEffect>
                                  </p:childTnLst>
                                </p:cTn>
                              </p:par>
                            </p:childTnLst>
                          </p:cTn>
                        </p:par>
                        <p:par>
                          <p:cTn id="127" fill="hold">
                            <p:stCondLst>
                              <p:cond delay="22000"/>
                            </p:stCondLst>
                            <p:childTnLst>
                              <p:par>
                                <p:cTn id="128" presetID="10" presetClass="entr" presetSubtype="0" fill="hold" nodeType="after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1000"/>
                                        <p:tgtEl>
                                          <p:spTgt spid="12"/>
                                        </p:tgtEl>
                                      </p:cBhvr>
                                    </p:animEffect>
                                  </p:childTnLst>
                                </p:cTn>
                              </p:par>
                            </p:childTnLst>
                          </p:cTn>
                        </p:par>
                        <p:par>
                          <p:cTn id="131" fill="hold">
                            <p:stCondLst>
                              <p:cond delay="23000"/>
                            </p:stCondLst>
                            <p:childTnLst>
                              <p:par>
                                <p:cTn id="132" presetID="10" presetClass="entr" presetSubtype="0" fill="hold" nodeType="after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fade">
                                      <p:cBhvr>
                                        <p:cTn id="134"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p:cNvSpPr>
          <p:nvPr>
            <p:ph type="title" sz="quarter"/>
          </p:nvPr>
        </p:nvSpPr>
        <p:spPr>
          <a:xfrm>
            <a:off x="721785" y="309563"/>
            <a:ext cx="10128187" cy="538162"/>
          </a:xfrm>
        </p:spPr>
        <p:txBody>
          <a:bodyPr>
            <a:normAutofit fontScale="90000"/>
          </a:bodyPr>
          <a:lstStyle/>
          <a:p>
            <a:pPr eaLnBrk="1" hangingPunct="1"/>
            <a:r>
              <a:rPr lang="en-GB" altLang="en-US" dirty="0" smtClean="0"/>
              <a:t>A selection of our 100+ Public </a:t>
            </a:r>
            <a:r>
              <a:rPr lang="en-GB" altLang="en-US" dirty="0"/>
              <a:t>S</a:t>
            </a:r>
            <a:r>
              <a:rPr lang="en-GB" altLang="en-US" dirty="0" smtClean="0"/>
              <a:t>ector customers</a:t>
            </a:r>
          </a:p>
        </p:txBody>
      </p:sp>
      <p:pic>
        <p:nvPicPr>
          <p:cNvPr id="8196" name="Picture 25" descr="LCC-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57421" y="4188689"/>
            <a:ext cx="3097267" cy="72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1" descr="Salford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17771" y="1400341"/>
            <a:ext cx="254634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5" descr="Home - North Yorkshire County Counci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69367" y="4068668"/>
            <a:ext cx="4658816" cy="96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31"/>
          <p:cNvSpPr txBox="1">
            <a:spLocks noChangeArrowheads="1"/>
          </p:cNvSpPr>
          <p:nvPr/>
        </p:nvSpPr>
        <p:spPr bwMode="auto">
          <a:xfrm>
            <a:off x="3261787" y="2046301"/>
            <a:ext cx="257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600"/>
              </a:spcBef>
              <a:buFont typeface="Arial" charset="0"/>
              <a:defRPr sz="2000">
                <a:solidFill>
                  <a:schemeClr val="tx2"/>
                </a:solidFill>
                <a:latin typeface="Tahoma" pitchFamily="34" charset="0"/>
              </a:defRPr>
            </a:lvl1pPr>
            <a:lvl2pPr marL="742950" indent="-285750" eaLnBrk="0" hangingPunct="0">
              <a:lnSpc>
                <a:spcPct val="110000"/>
              </a:lnSpc>
              <a:spcBef>
                <a:spcPts val="600"/>
              </a:spcBef>
              <a:buFont typeface="Arial" charset="0"/>
              <a:defRPr sz="1400" b="1">
                <a:solidFill>
                  <a:schemeClr val="tx1"/>
                </a:solidFill>
                <a:latin typeface="Tahoma" pitchFamily="34" charset="0"/>
              </a:defRPr>
            </a:lvl2pPr>
            <a:lvl3pPr marL="1143000" indent="-228600" eaLnBrk="0" hangingPunct="0">
              <a:lnSpc>
                <a:spcPct val="110000"/>
              </a:lnSpc>
              <a:spcBef>
                <a:spcPts val="600"/>
              </a:spcBef>
              <a:buFont typeface="Arial" charset="0"/>
              <a:defRPr sz="1400">
                <a:solidFill>
                  <a:schemeClr val="tx1"/>
                </a:solidFill>
                <a:latin typeface="Tahoma" pitchFamily="34" charset="0"/>
              </a:defRPr>
            </a:lvl3pPr>
            <a:lvl4pPr marL="1600200" indent="-228600" eaLnBrk="0" hangingPunct="0">
              <a:lnSpc>
                <a:spcPct val="110000"/>
              </a:lnSpc>
              <a:spcBef>
                <a:spcPts val="600"/>
              </a:spcBef>
              <a:buSzPct val="120000"/>
              <a:buFont typeface="Arial" charset="0"/>
              <a:buChar char="•"/>
              <a:defRPr sz="1400">
                <a:solidFill>
                  <a:schemeClr val="tx1"/>
                </a:solidFill>
                <a:latin typeface="Tahoma" pitchFamily="34" charset="0"/>
              </a:defRPr>
            </a:lvl4pPr>
            <a:lvl5pPr marL="2057400" indent="-228600" eaLnBrk="0" hangingPunct="0">
              <a:lnSpc>
                <a:spcPct val="110000"/>
              </a:lnSpc>
              <a:spcBef>
                <a:spcPts val="600"/>
              </a:spcBef>
              <a:buFont typeface="Tahoma" pitchFamily="34" charset="0"/>
              <a:buChar char="–"/>
              <a:defRPr sz="1400">
                <a:solidFill>
                  <a:schemeClr val="tx1"/>
                </a:solidFill>
                <a:latin typeface="Tahoma" pitchFamily="34" charset="0"/>
              </a:defRPr>
            </a:lvl5pPr>
            <a:lvl6pPr marL="25146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6pPr>
            <a:lvl7pPr marL="29718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7pPr>
            <a:lvl8pPr marL="34290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8pPr>
            <a:lvl9pPr marL="38862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9pPr>
          </a:lstStyle>
          <a:p>
            <a:pPr eaLnBrk="1" hangingPunct="1">
              <a:lnSpc>
                <a:spcPct val="100000"/>
              </a:lnSpc>
              <a:spcBef>
                <a:spcPct val="0"/>
              </a:spcBef>
              <a:buFontTx/>
              <a:buNone/>
            </a:pPr>
            <a:endParaRPr lang="en-GB" altLang="en-US" sz="1800" dirty="0">
              <a:solidFill>
                <a:schemeClr val="tx1"/>
              </a:solidFill>
              <a:latin typeface="Arial" charset="0"/>
            </a:endParaRPr>
          </a:p>
        </p:txBody>
      </p:sp>
      <p:sp>
        <p:nvSpPr>
          <p:cNvPr id="8204" name="TextBox 32"/>
          <p:cNvSpPr txBox="1">
            <a:spLocks noChangeArrowheads="1"/>
          </p:cNvSpPr>
          <p:nvPr/>
        </p:nvSpPr>
        <p:spPr bwMode="auto">
          <a:xfrm>
            <a:off x="3464987" y="2198701"/>
            <a:ext cx="257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600"/>
              </a:spcBef>
              <a:buFont typeface="Arial" charset="0"/>
              <a:defRPr sz="2000">
                <a:solidFill>
                  <a:schemeClr val="tx2"/>
                </a:solidFill>
                <a:latin typeface="Tahoma" pitchFamily="34" charset="0"/>
              </a:defRPr>
            </a:lvl1pPr>
            <a:lvl2pPr marL="742950" indent="-285750" eaLnBrk="0" hangingPunct="0">
              <a:lnSpc>
                <a:spcPct val="110000"/>
              </a:lnSpc>
              <a:spcBef>
                <a:spcPts val="600"/>
              </a:spcBef>
              <a:buFont typeface="Arial" charset="0"/>
              <a:defRPr sz="1400" b="1">
                <a:solidFill>
                  <a:schemeClr val="tx1"/>
                </a:solidFill>
                <a:latin typeface="Tahoma" pitchFamily="34" charset="0"/>
              </a:defRPr>
            </a:lvl2pPr>
            <a:lvl3pPr marL="1143000" indent="-228600" eaLnBrk="0" hangingPunct="0">
              <a:lnSpc>
                <a:spcPct val="110000"/>
              </a:lnSpc>
              <a:spcBef>
                <a:spcPts val="600"/>
              </a:spcBef>
              <a:buFont typeface="Arial" charset="0"/>
              <a:defRPr sz="1400">
                <a:solidFill>
                  <a:schemeClr val="tx1"/>
                </a:solidFill>
                <a:latin typeface="Tahoma" pitchFamily="34" charset="0"/>
              </a:defRPr>
            </a:lvl3pPr>
            <a:lvl4pPr marL="1600200" indent="-228600" eaLnBrk="0" hangingPunct="0">
              <a:lnSpc>
                <a:spcPct val="110000"/>
              </a:lnSpc>
              <a:spcBef>
                <a:spcPts val="600"/>
              </a:spcBef>
              <a:buSzPct val="120000"/>
              <a:buFont typeface="Arial" charset="0"/>
              <a:buChar char="•"/>
              <a:defRPr sz="1400">
                <a:solidFill>
                  <a:schemeClr val="tx1"/>
                </a:solidFill>
                <a:latin typeface="Tahoma" pitchFamily="34" charset="0"/>
              </a:defRPr>
            </a:lvl4pPr>
            <a:lvl5pPr marL="2057400" indent="-228600" eaLnBrk="0" hangingPunct="0">
              <a:lnSpc>
                <a:spcPct val="110000"/>
              </a:lnSpc>
              <a:spcBef>
                <a:spcPts val="600"/>
              </a:spcBef>
              <a:buFont typeface="Tahoma" pitchFamily="34" charset="0"/>
              <a:buChar char="–"/>
              <a:defRPr sz="1400">
                <a:solidFill>
                  <a:schemeClr val="tx1"/>
                </a:solidFill>
                <a:latin typeface="Tahoma" pitchFamily="34" charset="0"/>
              </a:defRPr>
            </a:lvl5pPr>
            <a:lvl6pPr marL="25146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6pPr>
            <a:lvl7pPr marL="29718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7pPr>
            <a:lvl8pPr marL="34290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8pPr>
            <a:lvl9pPr marL="38862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9pPr>
          </a:lstStyle>
          <a:p>
            <a:pPr eaLnBrk="1" hangingPunct="1">
              <a:lnSpc>
                <a:spcPct val="100000"/>
              </a:lnSpc>
              <a:spcBef>
                <a:spcPct val="0"/>
              </a:spcBef>
              <a:buFontTx/>
              <a:buNone/>
            </a:pPr>
            <a:endParaRPr lang="en-GB" altLang="en-US" sz="1800" dirty="0">
              <a:solidFill>
                <a:schemeClr val="tx1"/>
              </a:solidFill>
              <a:latin typeface="Arial" charset="0"/>
            </a:endParaRPr>
          </a:p>
        </p:txBody>
      </p:sp>
      <p:sp>
        <p:nvSpPr>
          <p:cNvPr id="8205" name="TextBox 33"/>
          <p:cNvSpPr txBox="1">
            <a:spLocks noChangeArrowheads="1"/>
          </p:cNvSpPr>
          <p:nvPr/>
        </p:nvSpPr>
        <p:spPr bwMode="auto">
          <a:xfrm>
            <a:off x="2988735" y="3163888"/>
            <a:ext cx="2578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600"/>
              </a:spcBef>
              <a:buFont typeface="Arial" charset="0"/>
              <a:defRPr sz="2000">
                <a:solidFill>
                  <a:schemeClr val="tx2"/>
                </a:solidFill>
                <a:latin typeface="Tahoma" pitchFamily="34" charset="0"/>
              </a:defRPr>
            </a:lvl1pPr>
            <a:lvl2pPr marL="742950" indent="-285750" eaLnBrk="0" hangingPunct="0">
              <a:lnSpc>
                <a:spcPct val="110000"/>
              </a:lnSpc>
              <a:spcBef>
                <a:spcPts val="600"/>
              </a:spcBef>
              <a:buFont typeface="Arial" charset="0"/>
              <a:defRPr sz="1400" b="1">
                <a:solidFill>
                  <a:schemeClr val="tx1"/>
                </a:solidFill>
                <a:latin typeface="Tahoma" pitchFamily="34" charset="0"/>
              </a:defRPr>
            </a:lvl2pPr>
            <a:lvl3pPr marL="1143000" indent="-228600" eaLnBrk="0" hangingPunct="0">
              <a:lnSpc>
                <a:spcPct val="110000"/>
              </a:lnSpc>
              <a:spcBef>
                <a:spcPts val="600"/>
              </a:spcBef>
              <a:buFont typeface="Arial" charset="0"/>
              <a:defRPr sz="1400">
                <a:solidFill>
                  <a:schemeClr val="tx1"/>
                </a:solidFill>
                <a:latin typeface="Tahoma" pitchFamily="34" charset="0"/>
              </a:defRPr>
            </a:lvl3pPr>
            <a:lvl4pPr marL="1600200" indent="-228600" eaLnBrk="0" hangingPunct="0">
              <a:lnSpc>
                <a:spcPct val="110000"/>
              </a:lnSpc>
              <a:spcBef>
                <a:spcPts val="600"/>
              </a:spcBef>
              <a:buSzPct val="120000"/>
              <a:buFont typeface="Arial" charset="0"/>
              <a:buChar char="•"/>
              <a:defRPr sz="1400">
                <a:solidFill>
                  <a:schemeClr val="tx1"/>
                </a:solidFill>
                <a:latin typeface="Tahoma" pitchFamily="34" charset="0"/>
              </a:defRPr>
            </a:lvl4pPr>
            <a:lvl5pPr marL="2057400" indent="-228600" eaLnBrk="0" hangingPunct="0">
              <a:lnSpc>
                <a:spcPct val="110000"/>
              </a:lnSpc>
              <a:spcBef>
                <a:spcPts val="600"/>
              </a:spcBef>
              <a:buFont typeface="Tahoma" pitchFamily="34" charset="0"/>
              <a:buChar char="–"/>
              <a:defRPr sz="1400">
                <a:solidFill>
                  <a:schemeClr val="tx1"/>
                </a:solidFill>
                <a:latin typeface="Tahoma" pitchFamily="34" charset="0"/>
              </a:defRPr>
            </a:lvl5pPr>
            <a:lvl6pPr marL="25146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6pPr>
            <a:lvl7pPr marL="29718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7pPr>
            <a:lvl8pPr marL="34290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8pPr>
            <a:lvl9pPr marL="38862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9pPr>
          </a:lstStyle>
          <a:p>
            <a:pPr eaLnBrk="1" hangingPunct="1">
              <a:lnSpc>
                <a:spcPct val="100000"/>
              </a:lnSpc>
              <a:spcBef>
                <a:spcPct val="0"/>
              </a:spcBef>
              <a:buFontTx/>
              <a:buNone/>
            </a:pPr>
            <a:endParaRPr lang="en-GB" altLang="en-US" sz="1800" dirty="0">
              <a:solidFill>
                <a:schemeClr val="tx1"/>
              </a:solidFill>
              <a:latin typeface="Arial"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431" y="911732"/>
            <a:ext cx="2116304" cy="1557205"/>
          </a:xfrm>
          <a:prstGeom prst="rect">
            <a:avLst/>
          </a:prstGeom>
        </p:spPr>
      </p:pic>
      <p:pic>
        <p:nvPicPr>
          <p:cNvPr id="31" name="Picture 18" descr="lypft_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2431" y="2824726"/>
            <a:ext cx="4232608" cy="95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8" descr="West-yorks-police12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21030" y="2543925"/>
            <a:ext cx="366991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67287" y="1420425"/>
            <a:ext cx="4385303" cy="6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7858" y="5372466"/>
            <a:ext cx="3940665" cy="946448"/>
          </a:xfrm>
          <a:prstGeom prst="rect">
            <a:avLst/>
          </a:prstGeom>
        </p:spPr>
      </p:pic>
    </p:spTree>
    <p:extLst>
      <p:ext uri="{BB962C8B-B14F-4D97-AF65-F5344CB8AC3E}">
        <p14:creationId xmlns:p14="http://schemas.microsoft.com/office/powerpoint/2010/main" val="55343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sz="quarter"/>
          </p:nvPr>
        </p:nvSpPr>
        <p:spPr>
          <a:xfrm>
            <a:off x="1417832" y="180000"/>
            <a:ext cx="9118600" cy="538162"/>
          </a:xfrm>
        </p:spPr>
        <p:txBody>
          <a:bodyPr/>
          <a:lstStyle/>
          <a:p>
            <a:r>
              <a:rPr lang="en-GB" altLang="en-US" dirty="0" smtClean="0">
                <a:solidFill>
                  <a:schemeClr val="tx1"/>
                </a:solidFill>
              </a:rPr>
              <a:t>OJEU Frameworks</a:t>
            </a:r>
          </a:p>
        </p:txBody>
      </p:sp>
      <p:graphicFrame>
        <p:nvGraphicFramePr>
          <p:cNvPr id="2" name="Diagram 1"/>
          <p:cNvGraphicFramePr/>
          <p:nvPr>
            <p:extLst>
              <p:ext uri="{D42A27DB-BD31-4B8C-83A1-F6EECF244321}">
                <p14:modId xmlns:p14="http://schemas.microsoft.com/office/powerpoint/2010/main" val="2394320406"/>
              </p:ext>
            </p:extLst>
          </p:nvPr>
        </p:nvGraphicFramePr>
        <p:xfrm>
          <a:off x="996296" y="932925"/>
          <a:ext cx="10003809" cy="4790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69894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733106"/>
            <a:ext cx="12192000" cy="395571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What makes us different?</a:t>
            </a:r>
            <a:endParaRPr lang="en-US" dirty="0"/>
          </a:p>
        </p:txBody>
      </p:sp>
      <p:grpSp>
        <p:nvGrpSpPr>
          <p:cNvPr id="33" name="Group 32"/>
          <p:cNvGrpSpPr/>
          <p:nvPr/>
        </p:nvGrpSpPr>
        <p:grpSpPr>
          <a:xfrm>
            <a:off x="3791520" y="2414445"/>
            <a:ext cx="1951496" cy="2320557"/>
            <a:chOff x="3791520" y="2414439"/>
            <a:chExt cx="1951496" cy="2320557"/>
          </a:xfrm>
        </p:grpSpPr>
        <p:grpSp>
          <p:nvGrpSpPr>
            <p:cNvPr id="15" name="Group 14"/>
            <p:cNvGrpSpPr/>
            <p:nvPr/>
          </p:nvGrpSpPr>
          <p:grpSpPr>
            <a:xfrm>
              <a:off x="3791520" y="3809892"/>
              <a:ext cx="1951496" cy="925104"/>
              <a:chOff x="5111056" y="3809892"/>
              <a:chExt cx="1951496" cy="925104"/>
            </a:xfrm>
          </p:grpSpPr>
          <p:sp>
            <p:nvSpPr>
              <p:cNvPr id="17" name="Rectangle 16"/>
              <p:cNvSpPr/>
              <p:nvPr/>
            </p:nvSpPr>
            <p:spPr>
              <a:xfrm>
                <a:off x="5471154" y="3809892"/>
                <a:ext cx="1262276" cy="542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17"/>
              <p:cNvSpPr txBox="1"/>
              <p:nvPr/>
            </p:nvSpPr>
            <p:spPr>
              <a:xfrm>
                <a:off x="5111056" y="4088665"/>
                <a:ext cx="1951496"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j-lt"/>
                    <a:cs typeface="FoundrySterling-Book"/>
                  </a:rPr>
                  <a:t>Risk Removal </a:t>
                </a:r>
                <a:r>
                  <a:rPr lang="en-US" dirty="0" smtClean="0">
                    <a:solidFill>
                      <a:schemeClr val="tx1">
                        <a:lumMod val="75000"/>
                        <a:lumOff val="25000"/>
                      </a:schemeClr>
                    </a:solidFill>
                    <a:latin typeface="FoundrySterling-Book"/>
                    <a:cs typeface="FoundrySterling-Book"/>
                  </a:rPr>
                  <a:t/>
                </a:r>
                <a:br>
                  <a:rPr lang="en-US" dirty="0" smtClean="0">
                    <a:solidFill>
                      <a:schemeClr val="tx1">
                        <a:lumMod val="75000"/>
                        <a:lumOff val="25000"/>
                      </a:schemeClr>
                    </a:solidFill>
                    <a:latin typeface="FoundrySterling-Book"/>
                    <a:cs typeface="FoundrySterling-Book"/>
                  </a:rPr>
                </a:br>
                <a:r>
                  <a:rPr lang="en-US" dirty="0" smtClean="0">
                    <a:solidFill>
                      <a:schemeClr val="tx1">
                        <a:lumMod val="75000"/>
                        <a:lumOff val="25000"/>
                      </a:schemeClr>
                    </a:solidFill>
                    <a:latin typeface="FoundrySterling-Book"/>
                    <a:cs typeface="FoundrySterling-Book"/>
                  </a:rPr>
                  <a:t>&amp; Management</a:t>
                </a:r>
                <a:endParaRPr lang="en-US" dirty="0">
                  <a:solidFill>
                    <a:schemeClr val="tx1">
                      <a:lumMod val="75000"/>
                      <a:lumOff val="25000"/>
                    </a:schemeClr>
                  </a:solidFill>
                  <a:latin typeface="FoundrySterling-Book"/>
                  <a:cs typeface="FoundrySterling-Book"/>
                </a:endParaRPr>
              </a:p>
            </p:txBody>
          </p:sp>
        </p:grpSp>
        <p:pic>
          <p:nvPicPr>
            <p:cNvPr id="28" name="Picture 27" descr="ris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033" y="2414439"/>
              <a:ext cx="1415590" cy="1415590"/>
            </a:xfrm>
            <a:prstGeom prst="rect">
              <a:avLst/>
            </a:prstGeom>
          </p:spPr>
        </p:pic>
      </p:grpSp>
      <p:grpSp>
        <p:nvGrpSpPr>
          <p:cNvPr id="32" name="Group 31"/>
          <p:cNvGrpSpPr/>
          <p:nvPr/>
        </p:nvGrpSpPr>
        <p:grpSpPr>
          <a:xfrm>
            <a:off x="1135827" y="2341688"/>
            <a:ext cx="1951496" cy="2116321"/>
            <a:chOff x="1135827" y="2341676"/>
            <a:chExt cx="1951496" cy="2116321"/>
          </a:xfrm>
        </p:grpSpPr>
        <p:grpSp>
          <p:nvGrpSpPr>
            <p:cNvPr id="11" name="Group 10"/>
            <p:cNvGrpSpPr/>
            <p:nvPr/>
          </p:nvGrpSpPr>
          <p:grpSpPr>
            <a:xfrm>
              <a:off x="1135827" y="3809892"/>
              <a:ext cx="1951496" cy="648105"/>
              <a:chOff x="1982470" y="3809892"/>
              <a:chExt cx="1951496" cy="648105"/>
            </a:xfrm>
          </p:grpSpPr>
          <p:sp>
            <p:nvSpPr>
              <p:cNvPr id="13" name="Rectangle 12"/>
              <p:cNvSpPr/>
              <p:nvPr/>
            </p:nvSpPr>
            <p:spPr>
              <a:xfrm>
                <a:off x="2330952" y="3809892"/>
                <a:ext cx="1262276" cy="542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p:cNvSpPr txBox="1"/>
              <p:nvPr/>
            </p:nvSpPr>
            <p:spPr>
              <a:xfrm>
                <a:off x="1982470" y="4088665"/>
                <a:ext cx="1951496"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j-lt"/>
                    <a:cs typeface="FoundrySterling-Book"/>
                  </a:rPr>
                  <a:t>Specialists</a:t>
                </a:r>
                <a:endParaRPr lang="en-US" dirty="0">
                  <a:solidFill>
                    <a:schemeClr val="tx1">
                      <a:lumMod val="75000"/>
                      <a:lumOff val="25000"/>
                    </a:schemeClr>
                  </a:solidFill>
                  <a:latin typeface="+mj-lt"/>
                  <a:cs typeface="FoundrySterling-Book"/>
                </a:endParaRPr>
              </a:p>
            </p:txBody>
          </p:sp>
        </p:grpSp>
        <p:pic>
          <p:nvPicPr>
            <p:cNvPr id="29" name="Picture 28" descr="red-c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043" y="2341676"/>
              <a:ext cx="1415590" cy="1415590"/>
            </a:xfrm>
            <a:prstGeom prst="rect">
              <a:avLst/>
            </a:prstGeom>
          </p:spPr>
        </p:pic>
      </p:grpSp>
      <p:grpSp>
        <p:nvGrpSpPr>
          <p:cNvPr id="34" name="Group 33"/>
          <p:cNvGrpSpPr/>
          <p:nvPr/>
        </p:nvGrpSpPr>
        <p:grpSpPr>
          <a:xfrm>
            <a:off x="6447213" y="2353327"/>
            <a:ext cx="1951496" cy="2658668"/>
            <a:chOff x="6447213" y="2353327"/>
            <a:chExt cx="1951496" cy="2658668"/>
          </a:xfrm>
        </p:grpSpPr>
        <p:grpSp>
          <p:nvGrpSpPr>
            <p:cNvPr id="19" name="Group 18"/>
            <p:cNvGrpSpPr/>
            <p:nvPr/>
          </p:nvGrpSpPr>
          <p:grpSpPr>
            <a:xfrm>
              <a:off x="6447213" y="3809892"/>
              <a:ext cx="1951496" cy="1202103"/>
              <a:chOff x="8262874" y="3809892"/>
              <a:chExt cx="1951496" cy="1202103"/>
            </a:xfrm>
          </p:grpSpPr>
          <p:sp>
            <p:nvSpPr>
              <p:cNvPr id="21" name="Rectangle 20"/>
              <p:cNvSpPr/>
              <p:nvPr/>
            </p:nvSpPr>
            <p:spPr>
              <a:xfrm>
                <a:off x="8611357" y="3809892"/>
                <a:ext cx="1262276" cy="542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Box 21"/>
              <p:cNvSpPr txBox="1"/>
              <p:nvPr/>
            </p:nvSpPr>
            <p:spPr>
              <a:xfrm>
                <a:off x="8262874" y="4088665"/>
                <a:ext cx="1951496" cy="923330"/>
              </a:xfrm>
              <a:prstGeom prst="rect">
                <a:avLst/>
              </a:prstGeom>
              <a:noFill/>
            </p:spPr>
            <p:txBody>
              <a:bodyPr wrap="square" rtlCol="0">
                <a:spAutoFit/>
              </a:bodyPr>
              <a:lstStyle/>
              <a:p>
                <a:pPr algn="ctr"/>
                <a:r>
                  <a:rPr lang="en-US" dirty="0" smtClean="0">
                    <a:solidFill>
                      <a:schemeClr val="tx1">
                        <a:lumMod val="75000"/>
                        <a:lumOff val="25000"/>
                      </a:schemeClr>
                    </a:solidFill>
                    <a:latin typeface="+mj-lt"/>
                    <a:cs typeface="FoundrySterling-Book"/>
                  </a:rPr>
                  <a:t>Employee</a:t>
                </a:r>
                <a:r>
                  <a:rPr lang="en-US" dirty="0" smtClean="0">
                    <a:solidFill>
                      <a:schemeClr val="tx1">
                        <a:lumMod val="75000"/>
                        <a:lumOff val="25000"/>
                      </a:schemeClr>
                    </a:solidFill>
                    <a:latin typeface="FoundrySterling-Book"/>
                    <a:cs typeface="FoundrySterling-Book"/>
                  </a:rPr>
                  <a:t> engagement &amp; administration</a:t>
                </a:r>
                <a:endParaRPr lang="en-US" dirty="0">
                  <a:solidFill>
                    <a:schemeClr val="tx1">
                      <a:lumMod val="75000"/>
                      <a:lumOff val="25000"/>
                    </a:schemeClr>
                  </a:solidFill>
                  <a:latin typeface="FoundrySterling-Book"/>
                  <a:cs typeface="FoundrySterling-Book"/>
                </a:endParaRPr>
              </a:p>
            </p:txBody>
          </p:sp>
        </p:grpSp>
        <p:pic>
          <p:nvPicPr>
            <p:cNvPr id="30" name="Picture 29" descr="engage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566" y="2353327"/>
              <a:ext cx="1415590" cy="1415590"/>
            </a:xfrm>
            <a:prstGeom prst="rect">
              <a:avLst/>
            </a:prstGeom>
          </p:spPr>
        </p:pic>
      </p:grpSp>
      <p:grpSp>
        <p:nvGrpSpPr>
          <p:cNvPr id="35" name="Group 34"/>
          <p:cNvGrpSpPr/>
          <p:nvPr/>
        </p:nvGrpSpPr>
        <p:grpSpPr>
          <a:xfrm>
            <a:off x="9102905" y="2374756"/>
            <a:ext cx="1951496" cy="2360246"/>
            <a:chOff x="9102905" y="2374750"/>
            <a:chExt cx="1951496" cy="2360246"/>
          </a:xfrm>
        </p:grpSpPr>
        <p:grpSp>
          <p:nvGrpSpPr>
            <p:cNvPr id="23" name="Group 22"/>
            <p:cNvGrpSpPr/>
            <p:nvPr/>
          </p:nvGrpSpPr>
          <p:grpSpPr>
            <a:xfrm>
              <a:off x="9102905" y="3809892"/>
              <a:ext cx="1951496" cy="925104"/>
              <a:chOff x="8262874" y="3809892"/>
              <a:chExt cx="1951496" cy="925104"/>
            </a:xfrm>
          </p:grpSpPr>
          <p:sp>
            <p:nvSpPr>
              <p:cNvPr id="25" name="Rectangle 24"/>
              <p:cNvSpPr/>
              <p:nvPr/>
            </p:nvSpPr>
            <p:spPr>
              <a:xfrm>
                <a:off x="8611357" y="3809892"/>
                <a:ext cx="1262276" cy="542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TextBox 25"/>
              <p:cNvSpPr txBox="1"/>
              <p:nvPr/>
            </p:nvSpPr>
            <p:spPr>
              <a:xfrm>
                <a:off x="8262874" y="4088665"/>
                <a:ext cx="1951496"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mj-lt"/>
                    <a:cs typeface="FoundrySterling-Book"/>
                  </a:rPr>
                  <a:t>Award winning </a:t>
                </a:r>
                <a:r>
                  <a:rPr lang="en-US" dirty="0" smtClean="0">
                    <a:solidFill>
                      <a:schemeClr val="tx1">
                        <a:lumMod val="75000"/>
                        <a:lumOff val="25000"/>
                      </a:schemeClr>
                    </a:solidFill>
                    <a:latin typeface="FoundrySterling-Book"/>
                    <a:cs typeface="FoundrySterling-Book"/>
                  </a:rPr>
                  <a:t>systems</a:t>
                </a:r>
                <a:endParaRPr lang="en-US" dirty="0">
                  <a:solidFill>
                    <a:schemeClr val="tx1">
                      <a:lumMod val="75000"/>
                      <a:lumOff val="25000"/>
                    </a:schemeClr>
                  </a:solidFill>
                  <a:latin typeface="FoundrySterling-Book"/>
                  <a:cs typeface="FoundrySterling-Book"/>
                </a:endParaRPr>
              </a:p>
            </p:txBody>
          </p:sp>
        </p:grpSp>
        <p:pic>
          <p:nvPicPr>
            <p:cNvPr id="31" name="Picture 30" descr="award-r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5941" y="2374750"/>
              <a:ext cx="1415590" cy="1415590"/>
            </a:xfrm>
            <a:prstGeom prst="rect">
              <a:avLst/>
            </a:prstGeom>
          </p:spPr>
        </p:pic>
      </p:grpSp>
    </p:spTree>
    <p:extLst>
      <p:ext uri="{BB962C8B-B14F-4D97-AF65-F5344CB8AC3E}">
        <p14:creationId xmlns:p14="http://schemas.microsoft.com/office/powerpoint/2010/main" val="1338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363240" y="514283"/>
            <a:ext cx="9118600" cy="538162"/>
          </a:xfrm>
        </p:spPr>
        <p:txBody>
          <a:bodyPr/>
          <a:lstStyle/>
          <a:p>
            <a:r>
              <a:rPr lang="en-GB" altLang="en-US" dirty="0" smtClean="0">
                <a:ea typeface="ＭＳ Ｐゴシック" pitchFamily="34" charset="-128"/>
              </a:rPr>
              <a:t>What is Salary Sacrifice?</a:t>
            </a:r>
          </a:p>
        </p:txBody>
      </p:sp>
      <p:sp>
        <p:nvSpPr>
          <p:cNvPr id="11267" name="Rectangle 3"/>
          <p:cNvSpPr>
            <a:spLocks noGrp="1"/>
          </p:cNvSpPr>
          <p:nvPr>
            <p:ph type="body" sz="half" idx="1"/>
          </p:nvPr>
        </p:nvSpPr>
        <p:spPr>
          <a:xfrm>
            <a:off x="1765300" y="1685926"/>
            <a:ext cx="8940800" cy="2411413"/>
          </a:xfrm>
        </p:spPr>
        <p:txBody>
          <a:bodyPr/>
          <a:lstStyle/>
          <a:p>
            <a:pPr marL="0" indent="0" algn="just">
              <a:lnSpc>
                <a:spcPct val="150000"/>
              </a:lnSpc>
              <a:spcBef>
                <a:spcPct val="0"/>
              </a:spcBef>
            </a:pPr>
            <a:r>
              <a:rPr lang="en-GB" altLang="en-US" sz="1600" smtClean="0">
                <a:solidFill>
                  <a:schemeClr val="tx1"/>
                </a:solidFill>
                <a:ea typeface="ＭＳ Ｐゴシック" pitchFamily="34" charset="-128"/>
              </a:rPr>
              <a:t>A salary sacrifice happens when an employee gives up the right to receive part of the cash pay due under his or her contract of employment. Usually the sacrifice is made in return for the employer’s agreement to provide the employee with some form of non-cash benefit. The 'sacrifice' is achieved by varying the employee’s terms and conditions of employment relating to pay.</a:t>
            </a:r>
          </a:p>
          <a:p>
            <a:pPr marL="0" indent="0" algn="just"/>
            <a:endParaRPr lang="en-GB" altLang="en-US" sz="1600" smtClean="0">
              <a:solidFill>
                <a:schemeClr val="tx1"/>
              </a:solidFill>
              <a:ea typeface="ＭＳ Ｐゴシック" pitchFamily="34" charset="-128"/>
            </a:endParaRPr>
          </a:p>
        </p:txBody>
      </p:sp>
      <p:pic>
        <p:nvPicPr>
          <p:cNvPr id="11268" name="Picture 6" descr="http://thecustomizewindows.com/wp-content/uploads/2011/04/quotation-m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617" y="1412876"/>
            <a:ext cx="55668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ttp://thecustomizewindows.com/wp-content/uploads/2011/04/quotation-mar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85" y="3556001"/>
            <a:ext cx="56303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
          <p:cNvSpPr txBox="1">
            <a:spLocks noChangeArrowheads="1"/>
          </p:cNvSpPr>
          <p:nvPr/>
        </p:nvSpPr>
        <p:spPr bwMode="auto">
          <a:xfrm>
            <a:off x="6557434" y="3976688"/>
            <a:ext cx="425873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ts val="600"/>
              </a:spcBef>
              <a:buFont typeface="Arial" charset="0"/>
              <a:defRPr sz="2000">
                <a:solidFill>
                  <a:schemeClr val="tx2"/>
                </a:solidFill>
                <a:latin typeface="Tahoma" pitchFamily="34" charset="0"/>
                <a:ea typeface="ＭＳ Ｐゴシック" pitchFamily="34" charset="-128"/>
              </a:defRPr>
            </a:lvl1pPr>
            <a:lvl2pPr marL="742950" indent="-285750" eaLnBrk="0" hangingPunct="0">
              <a:lnSpc>
                <a:spcPct val="110000"/>
              </a:lnSpc>
              <a:spcBef>
                <a:spcPts val="600"/>
              </a:spcBef>
              <a:buFont typeface="Arial" charset="0"/>
              <a:defRPr sz="1400" b="1">
                <a:solidFill>
                  <a:schemeClr val="tx1"/>
                </a:solidFill>
                <a:latin typeface="Tahoma" pitchFamily="34" charset="0"/>
                <a:ea typeface="ＭＳ Ｐゴシック" pitchFamily="34" charset="-128"/>
              </a:defRPr>
            </a:lvl2pPr>
            <a:lvl3pPr marL="1143000" indent="-228600" eaLnBrk="0" hangingPunct="0">
              <a:lnSpc>
                <a:spcPct val="110000"/>
              </a:lnSpc>
              <a:spcBef>
                <a:spcPts val="600"/>
              </a:spcBef>
              <a:buFont typeface="Arial" charset="0"/>
              <a:defRPr sz="1400">
                <a:solidFill>
                  <a:schemeClr val="tx1"/>
                </a:solidFill>
                <a:latin typeface="Tahoma" pitchFamily="34" charset="0"/>
                <a:ea typeface="ＭＳ Ｐゴシック" pitchFamily="34" charset="-128"/>
              </a:defRPr>
            </a:lvl3pPr>
            <a:lvl4pPr marL="1600200" indent="-228600" eaLnBrk="0" hangingPunct="0">
              <a:lnSpc>
                <a:spcPct val="110000"/>
              </a:lnSpc>
              <a:spcBef>
                <a:spcPts val="600"/>
              </a:spcBef>
              <a:buSzPct val="120000"/>
              <a:buFont typeface="Arial" charset="0"/>
              <a:buChar char="•"/>
              <a:defRPr sz="1400">
                <a:solidFill>
                  <a:schemeClr val="tx1"/>
                </a:solidFill>
                <a:latin typeface="Tahoma" pitchFamily="34" charset="0"/>
                <a:ea typeface="ＭＳ Ｐゴシック" pitchFamily="34" charset="-128"/>
              </a:defRPr>
            </a:lvl4pPr>
            <a:lvl5pPr marL="2057400" indent="-228600" eaLnBrk="0" hangingPunct="0">
              <a:lnSpc>
                <a:spcPct val="110000"/>
              </a:lnSpc>
              <a:spcBef>
                <a:spcPts val="600"/>
              </a:spcBef>
              <a:buFont typeface="Tahoma" pitchFamily="34" charset="0"/>
              <a:buChar char="–"/>
              <a:defRPr sz="1400">
                <a:solidFill>
                  <a:schemeClr val="tx1"/>
                </a:solidFill>
                <a:latin typeface="Tahoma" pitchFamily="34" charset="0"/>
                <a:ea typeface="ＭＳ Ｐゴシック" pitchFamily="34" charset="-128"/>
              </a:defRPr>
            </a:lvl5pPr>
            <a:lvl6pPr marL="25146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ea typeface="ＭＳ Ｐゴシック" pitchFamily="34" charset="-128"/>
              </a:defRPr>
            </a:lvl6pPr>
            <a:lvl7pPr marL="29718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ea typeface="ＭＳ Ｐゴシック" pitchFamily="34" charset="-128"/>
              </a:defRPr>
            </a:lvl7pPr>
            <a:lvl8pPr marL="34290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ea typeface="ＭＳ Ｐゴシック" pitchFamily="34" charset="-128"/>
              </a:defRPr>
            </a:lvl8pPr>
            <a:lvl9pPr marL="38862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ea typeface="ＭＳ Ｐゴシック" pitchFamily="34" charset="-128"/>
              </a:defRPr>
            </a:lvl9pPr>
          </a:lstStyle>
          <a:p>
            <a:pPr algn="r" eaLnBrk="1" hangingPunct="1">
              <a:lnSpc>
                <a:spcPct val="100000"/>
              </a:lnSpc>
              <a:spcBef>
                <a:spcPct val="0"/>
              </a:spcBef>
              <a:buFontTx/>
              <a:buNone/>
            </a:pPr>
            <a:r>
              <a:rPr lang="en-GB" altLang="en-US" sz="1600" b="0">
                <a:solidFill>
                  <a:srgbClr val="E32120"/>
                </a:solidFill>
                <a:latin typeface="Arial" charset="0"/>
              </a:rPr>
              <a:t>HMRC definition</a:t>
            </a:r>
          </a:p>
        </p:txBody>
      </p:sp>
    </p:spTree>
    <p:extLst>
      <p:ext uri="{BB962C8B-B14F-4D97-AF65-F5344CB8AC3E}">
        <p14:creationId xmlns:p14="http://schemas.microsoft.com/office/powerpoint/2010/main" val="306752026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733106"/>
            <a:ext cx="12192000" cy="395571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How it works?</a:t>
            </a:r>
            <a:endParaRPr lang="en-US" dirty="0"/>
          </a:p>
        </p:txBody>
      </p:sp>
      <p:graphicFrame>
        <p:nvGraphicFramePr>
          <p:cNvPr id="37" name="Diagram 36"/>
          <p:cNvGraphicFramePr/>
          <p:nvPr>
            <p:extLst>
              <p:ext uri="{D42A27DB-BD31-4B8C-83A1-F6EECF244321}">
                <p14:modId xmlns:p14="http://schemas.microsoft.com/office/powerpoint/2010/main" val="2385532712"/>
              </p:ext>
            </p:extLst>
          </p:nvPr>
        </p:nvGraphicFramePr>
        <p:xfrm>
          <a:off x="1944456" y="1162049"/>
          <a:ext cx="8445500" cy="5048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4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C757E1-E809-4EC5-87A9-29A3FCCB3833}" type="slidenum">
              <a:rPr lang="en-GB" smtClean="0"/>
              <a:pPr>
                <a:defRPr/>
              </a:pPr>
              <a:t>21</a:t>
            </a:fld>
            <a:endParaRPr lang="en-GB" dirty="0"/>
          </a:p>
        </p:txBody>
      </p:sp>
      <p:sp>
        <p:nvSpPr>
          <p:cNvPr id="5" name="Date Placeholder 4"/>
          <p:cNvSpPr>
            <a:spLocks noGrp="1"/>
          </p:cNvSpPr>
          <p:nvPr>
            <p:ph type="dt" sz="quarter" idx="11"/>
          </p:nvPr>
        </p:nvSpPr>
        <p:spPr/>
        <p:txBody>
          <a:bodyPr/>
          <a:lstStyle/>
          <a:p>
            <a:pPr>
              <a:defRPr/>
            </a:pPr>
            <a:fld id="{39545848-B1C6-4DA1-9417-D3F2C53C1575}" type="datetime4">
              <a:rPr lang="en-GB" smtClean="0"/>
              <a:pPr>
                <a:defRPr/>
              </a:pPr>
              <a:t>02 June 2015</a:t>
            </a:fld>
            <a:endParaRPr lang="en-GB" dirty="0"/>
          </a:p>
        </p:txBody>
      </p:sp>
      <p:grpSp>
        <p:nvGrpSpPr>
          <p:cNvPr id="12293" name="Group 5"/>
          <p:cNvGrpSpPr>
            <a:grpSpLocks/>
          </p:cNvGrpSpPr>
          <p:nvPr/>
        </p:nvGrpSpPr>
        <p:grpSpPr bwMode="auto">
          <a:xfrm>
            <a:off x="457209" y="327545"/>
            <a:ext cx="11233151" cy="5691117"/>
            <a:chOff x="342900" y="1085251"/>
            <a:chExt cx="8424863" cy="4758848"/>
          </a:xfrm>
        </p:grpSpPr>
        <p:sp>
          <p:nvSpPr>
            <p:cNvPr id="12294" name="AutoShape 2"/>
            <p:cNvSpPr>
              <a:spLocks noChangeArrowheads="1"/>
            </p:cNvSpPr>
            <p:nvPr/>
          </p:nvSpPr>
          <p:spPr bwMode="auto">
            <a:xfrm>
              <a:off x="342900" y="1085251"/>
              <a:ext cx="8424863" cy="849313"/>
            </a:xfrm>
            <a:prstGeom prst="triangle">
              <a:avLst>
                <a:gd name="adj" fmla="val 50000"/>
              </a:avLst>
            </a:prstGeom>
            <a:solidFill>
              <a:srgbClr val="E32120"/>
            </a:solidFill>
            <a:ln w="9525">
              <a:solidFill>
                <a:srgbClr val="E32120"/>
              </a:solidFill>
              <a:miter lim="800000"/>
              <a:headEnd/>
              <a:tailEnd/>
            </a:ln>
            <a:effectLst>
              <a:prstShdw prst="shdw17" dist="17961" dir="2700000">
                <a:srgbClr val="008683"/>
              </a:prstShdw>
            </a:effectLst>
          </p:spPr>
          <p:txBody>
            <a:bodyPr lIns="90000"/>
            <a:lstStyle>
              <a:lvl1pPr eaLnBrk="0" hangingPunct="0">
                <a:lnSpc>
                  <a:spcPct val="110000"/>
                </a:lnSpc>
                <a:spcBef>
                  <a:spcPts val="600"/>
                </a:spcBef>
                <a:buFont typeface="Arial" charset="0"/>
                <a:defRPr sz="2000">
                  <a:solidFill>
                    <a:schemeClr val="tx2"/>
                  </a:solidFill>
                  <a:latin typeface="Tahoma" pitchFamily="34" charset="0"/>
                </a:defRPr>
              </a:lvl1pPr>
              <a:lvl2pPr marL="742950" indent="-285750" eaLnBrk="0" hangingPunct="0">
                <a:lnSpc>
                  <a:spcPct val="110000"/>
                </a:lnSpc>
                <a:spcBef>
                  <a:spcPts val="600"/>
                </a:spcBef>
                <a:buFont typeface="Arial" charset="0"/>
                <a:defRPr sz="1400" b="1">
                  <a:solidFill>
                    <a:schemeClr val="tx1"/>
                  </a:solidFill>
                  <a:latin typeface="Tahoma" pitchFamily="34" charset="0"/>
                </a:defRPr>
              </a:lvl2pPr>
              <a:lvl3pPr marL="1143000" indent="-228600" eaLnBrk="0" hangingPunct="0">
                <a:lnSpc>
                  <a:spcPct val="110000"/>
                </a:lnSpc>
                <a:spcBef>
                  <a:spcPts val="600"/>
                </a:spcBef>
                <a:buFont typeface="Arial" charset="0"/>
                <a:defRPr sz="1400">
                  <a:solidFill>
                    <a:schemeClr val="tx1"/>
                  </a:solidFill>
                  <a:latin typeface="Tahoma" pitchFamily="34" charset="0"/>
                </a:defRPr>
              </a:lvl3pPr>
              <a:lvl4pPr marL="1600200" indent="-228600" eaLnBrk="0" hangingPunct="0">
                <a:lnSpc>
                  <a:spcPct val="110000"/>
                </a:lnSpc>
                <a:spcBef>
                  <a:spcPts val="600"/>
                </a:spcBef>
                <a:buSzPct val="120000"/>
                <a:buFont typeface="Arial" charset="0"/>
                <a:buChar char="•"/>
                <a:defRPr sz="1400">
                  <a:solidFill>
                    <a:schemeClr val="tx1"/>
                  </a:solidFill>
                  <a:latin typeface="Tahoma" pitchFamily="34" charset="0"/>
                </a:defRPr>
              </a:lvl4pPr>
              <a:lvl5pPr marL="2057400" indent="-228600" eaLnBrk="0" hangingPunct="0">
                <a:lnSpc>
                  <a:spcPct val="110000"/>
                </a:lnSpc>
                <a:spcBef>
                  <a:spcPts val="600"/>
                </a:spcBef>
                <a:buFont typeface="Tahoma" pitchFamily="34" charset="0"/>
                <a:buChar char="–"/>
                <a:defRPr sz="1400">
                  <a:solidFill>
                    <a:schemeClr val="tx1"/>
                  </a:solidFill>
                  <a:latin typeface="Tahoma" pitchFamily="34" charset="0"/>
                </a:defRPr>
              </a:lvl5pPr>
              <a:lvl6pPr marL="25146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6pPr>
              <a:lvl7pPr marL="29718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7pPr>
              <a:lvl8pPr marL="34290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8pPr>
              <a:lvl9pPr marL="38862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9pPr>
            </a:lstStyle>
            <a:p>
              <a:pPr algn="ctr" eaLnBrk="1" fontAlgn="base" hangingPunct="1">
                <a:lnSpc>
                  <a:spcPct val="100000"/>
                </a:lnSpc>
                <a:spcBef>
                  <a:spcPct val="0"/>
                </a:spcBef>
                <a:spcAft>
                  <a:spcPct val="0"/>
                </a:spcAft>
                <a:buFontTx/>
                <a:buNone/>
              </a:pPr>
              <a:r>
                <a:rPr lang="fr-FR" altLang="en-US" sz="3200" b="1" dirty="0" smtClean="0">
                  <a:solidFill>
                    <a:prstClr val="white"/>
                  </a:solidFill>
                  <a:ea typeface="ＭＳ Ｐゴシック" charset="0"/>
                  <a:cs typeface="Tahoma" pitchFamily="34" charset="0"/>
                </a:rPr>
                <a:t>Key Benefits</a:t>
              </a:r>
              <a:endParaRPr lang="fr-FR" altLang="en-US" sz="3200" b="1" dirty="0">
                <a:solidFill>
                  <a:prstClr val="white"/>
                </a:solidFill>
                <a:ea typeface="ＭＳ Ｐゴシック" charset="0"/>
                <a:cs typeface="Tahoma" pitchFamily="34" charset="0"/>
              </a:endParaRPr>
            </a:p>
          </p:txBody>
        </p:sp>
        <p:sp>
          <p:nvSpPr>
            <p:cNvPr id="8" name="Rectangle 3"/>
            <p:cNvSpPr>
              <a:spLocks noChangeArrowheads="1"/>
            </p:cNvSpPr>
            <p:nvPr/>
          </p:nvSpPr>
          <p:spPr bwMode="auto">
            <a:xfrm>
              <a:off x="727075" y="2030202"/>
              <a:ext cx="2339975" cy="36345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base">
                <a:spcBef>
                  <a:spcPct val="0"/>
                </a:spcBef>
                <a:spcAft>
                  <a:spcPct val="0"/>
                </a:spcAft>
                <a:defRPr/>
              </a:pPr>
              <a:r>
                <a:rPr lang="de-DE" b="1" dirty="0">
                  <a:solidFill>
                    <a:prstClr val="white"/>
                  </a:solidFill>
                  <a:ea typeface="Tahoma" pitchFamily="34" charset="0"/>
                  <a:cs typeface="Tahoma" pitchFamily="34" charset="0"/>
                </a:rPr>
                <a:t>Financial </a:t>
              </a:r>
            </a:p>
          </p:txBody>
        </p:sp>
        <p:sp>
          <p:nvSpPr>
            <p:cNvPr id="9" name="Rectangle 7"/>
            <p:cNvSpPr>
              <a:spLocks noChangeArrowheads="1"/>
            </p:cNvSpPr>
            <p:nvPr/>
          </p:nvSpPr>
          <p:spPr bwMode="auto">
            <a:xfrm>
              <a:off x="3384550" y="2030202"/>
              <a:ext cx="2341563" cy="363455"/>
            </a:xfrm>
            <a:prstGeom prst="rect">
              <a:avLst/>
            </a:prstGeom>
            <a:solidFill>
              <a:srgbClr val="70AD47"/>
            </a:solidFill>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base">
                <a:spcBef>
                  <a:spcPct val="0"/>
                </a:spcBef>
                <a:spcAft>
                  <a:spcPct val="0"/>
                </a:spcAft>
                <a:defRPr/>
              </a:pPr>
              <a:r>
                <a:rPr lang="de-DE" b="1" dirty="0">
                  <a:solidFill>
                    <a:prstClr val="white"/>
                  </a:solidFill>
                  <a:ea typeface="Tahoma" pitchFamily="34" charset="0"/>
                  <a:cs typeface="Tahoma" pitchFamily="34" charset="0"/>
                </a:rPr>
                <a:t>Environmental</a:t>
              </a:r>
            </a:p>
          </p:txBody>
        </p:sp>
        <p:sp>
          <p:nvSpPr>
            <p:cNvPr id="10" name="Rectangle 9"/>
            <p:cNvSpPr>
              <a:spLocks noChangeArrowheads="1"/>
            </p:cNvSpPr>
            <p:nvPr/>
          </p:nvSpPr>
          <p:spPr bwMode="auto">
            <a:xfrm>
              <a:off x="6002338" y="2011157"/>
              <a:ext cx="2339975" cy="36345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base">
                <a:spcBef>
                  <a:spcPct val="0"/>
                </a:spcBef>
                <a:spcAft>
                  <a:spcPct val="0"/>
                </a:spcAft>
                <a:defRPr/>
              </a:pPr>
              <a:r>
                <a:rPr lang="de-DE" b="1" dirty="0">
                  <a:solidFill>
                    <a:prstClr val="white"/>
                  </a:solidFill>
                  <a:ea typeface="Tahoma" pitchFamily="34" charset="0"/>
                  <a:cs typeface="Tahoma" pitchFamily="34" charset="0"/>
                </a:rPr>
                <a:t>Human Resources</a:t>
              </a:r>
            </a:p>
          </p:txBody>
        </p:sp>
        <p:sp>
          <p:nvSpPr>
            <p:cNvPr id="11" name="Rectangle 10"/>
            <p:cNvSpPr>
              <a:spLocks noChangeArrowheads="1"/>
            </p:cNvSpPr>
            <p:nvPr/>
          </p:nvSpPr>
          <p:spPr bwMode="auto">
            <a:xfrm>
              <a:off x="6002338" y="2374612"/>
              <a:ext cx="2339975" cy="2958428"/>
            </a:xfrm>
            <a:prstGeom prst="rect">
              <a:avLst/>
            </a:prstGeom>
            <a:ln/>
          </p:spPr>
          <p:style>
            <a:lnRef idx="1">
              <a:schemeClr val="accent6"/>
            </a:lnRef>
            <a:fillRef idx="2">
              <a:schemeClr val="accent6"/>
            </a:fillRef>
            <a:effectRef idx="1">
              <a:schemeClr val="accent6"/>
            </a:effectRef>
            <a:fontRef idx="minor">
              <a:schemeClr val="dk1"/>
            </a:fontRef>
          </p:style>
          <p:txBody>
            <a:bodyPr lIns="90000"/>
            <a:lstStyle/>
            <a:p>
              <a:pPr marL="171450" indent="-171450" fontAlgn="base">
                <a:spcBef>
                  <a:spcPct val="0"/>
                </a:spcBef>
                <a:spcAft>
                  <a:spcPct val="0"/>
                </a:spcAft>
                <a:buFont typeface="Arial" pitchFamily="34" charset="0"/>
                <a:buChar char="•"/>
                <a:defRPr/>
              </a:pPr>
              <a:endParaRPr lang="en-GB" sz="1400" dirty="0" smtClean="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400" dirty="0" smtClean="0">
                  <a:solidFill>
                    <a:prstClr val="black"/>
                  </a:solidFill>
                  <a:ea typeface="Tahoma" pitchFamily="34" charset="0"/>
                  <a:cs typeface="Tahoma" pitchFamily="34" charset="0"/>
                </a:rPr>
                <a:t>Provide </a:t>
              </a:r>
              <a:r>
                <a:rPr lang="en-GB" sz="1400" dirty="0">
                  <a:solidFill>
                    <a:prstClr val="black"/>
                  </a:solidFill>
                  <a:ea typeface="Tahoma" pitchFamily="34" charset="0"/>
                  <a:cs typeface="Tahoma" pitchFamily="34" charset="0"/>
                </a:rPr>
                <a:t>a high worth and cherished benefit to your employees</a:t>
              </a:r>
            </a:p>
            <a:p>
              <a:pPr fontAlgn="base">
                <a:spcBef>
                  <a:spcPct val="0"/>
                </a:spcBef>
                <a:spcAft>
                  <a:spcPct val="0"/>
                </a:spcAft>
                <a:defRPr/>
              </a:pPr>
              <a:endParaRPr lang="en-GB" sz="14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400" dirty="0">
                  <a:solidFill>
                    <a:prstClr val="black"/>
                  </a:solidFill>
                  <a:ea typeface="Tahoma" pitchFamily="34" charset="0"/>
                  <a:cs typeface="Tahoma" pitchFamily="34" charset="0"/>
                </a:rPr>
                <a:t>Meets duty of care obligations</a:t>
              </a:r>
            </a:p>
            <a:p>
              <a:pPr marL="171450" indent="-171450" fontAlgn="base">
                <a:spcBef>
                  <a:spcPct val="0"/>
                </a:spcBef>
                <a:spcAft>
                  <a:spcPct val="0"/>
                </a:spcAft>
                <a:buFont typeface="Arial" pitchFamily="34" charset="0"/>
                <a:buChar char="•"/>
                <a:defRPr/>
              </a:pPr>
              <a:endParaRPr lang="en-GB" sz="14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400" dirty="0">
                  <a:solidFill>
                    <a:prstClr val="black"/>
                  </a:solidFill>
                  <a:ea typeface="Tahoma" pitchFamily="34" charset="0"/>
                  <a:cs typeface="Tahoma" pitchFamily="34" charset="0"/>
                </a:rPr>
                <a:t>Provide a benefit that can save your employees money in tax and NI</a:t>
              </a:r>
            </a:p>
            <a:p>
              <a:pPr fontAlgn="base">
                <a:spcBef>
                  <a:spcPct val="0"/>
                </a:spcBef>
                <a:spcAft>
                  <a:spcPct val="0"/>
                </a:spcAft>
                <a:defRPr/>
              </a:pPr>
              <a:endParaRPr lang="en-GB" sz="14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400" dirty="0">
                  <a:solidFill>
                    <a:prstClr val="black"/>
                  </a:solidFill>
                  <a:ea typeface="Tahoma" pitchFamily="34" charset="0"/>
                  <a:cs typeface="Tahoma" pitchFamily="34" charset="0"/>
                </a:rPr>
                <a:t>Minimal administration required</a:t>
              </a:r>
            </a:p>
            <a:p>
              <a:pPr fontAlgn="base">
                <a:spcBef>
                  <a:spcPct val="0"/>
                </a:spcBef>
                <a:spcAft>
                  <a:spcPct val="0"/>
                </a:spcAft>
                <a:defRPr/>
              </a:pPr>
              <a:endParaRPr lang="en-GB" sz="1100" dirty="0">
                <a:solidFill>
                  <a:prstClr val="black"/>
                </a:solidFill>
                <a:ea typeface="Tahoma" pitchFamily="34" charset="0"/>
                <a:cs typeface="Tahoma" pitchFamily="34" charset="0"/>
              </a:endParaRPr>
            </a:p>
          </p:txBody>
        </p:sp>
        <p:sp>
          <p:nvSpPr>
            <p:cNvPr id="12" name="Rectangle 4"/>
            <p:cNvSpPr>
              <a:spLocks noChangeArrowheads="1"/>
            </p:cNvSpPr>
            <p:nvPr/>
          </p:nvSpPr>
          <p:spPr bwMode="auto">
            <a:xfrm>
              <a:off x="715963" y="2374612"/>
              <a:ext cx="2339975" cy="2999693"/>
            </a:xfrm>
            <a:prstGeom prst="rect">
              <a:avLst/>
            </a:prstGeom>
            <a:ln/>
          </p:spPr>
          <p:style>
            <a:lnRef idx="1">
              <a:schemeClr val="accent3"/>
            </a:lnRef>
            <a:fillRef idx="2">
              <a:schemeClr val="accent3"/>
            </a:fillRef>
            <a:effectRef idx="1">
              <a:schemeClr val="accent3"/>
            </a:effectRef>
            <a:fontRef idx="minor">
              <a:schemeClr val="dk1"/>
            </a:fontRef>
          </p:style>
          <p:txBody>
            <a:bodyPr lIns="90000"/>
            <a:lstStyle/>
            <a:p>
              <a:pPr marL="285750" indent="-285750">
                <a:buFont typeface="Arial" pitchFamily="34" charset="0"/>
                <a:buChar char="•"/>
                <a:defRPr/>
              </a:pPr>
              <a:endParaRPr lang="en-GB" sz="1300" dirty="0" smtClean="0">
                <a:solidFill>
                  <a:schemeClr val="tx1"/>
                </a:solidFill>
                <a:ea typeface="Tahoma" pitchFamily="34" charset="0"/>
                <a:cs typeface="Tahoma" pitchFamily="34" charset="0"/>
              </a:endParaRPr>
            </a:p>
            <a:p>
              <a:pPr marL="285750" indent="-285750">
                <a:buFont typeface="Arial" pitchFamily="34" charset="0"/>
                <a:buChar char="•"/>
                <a:defRPr/>
              </a:pPr>
              <a:r>
                <a:rPr lang="en-GB" sz="1300" dirty="0" smtClean="0">
                  <a:solidFill>
                    <a:schemeClr val="tx1"/>
                  </a:solidFill>
                  <a:ea typeface="Tahoma" pitchFamily="34" charset="0"/>
                  <a:cs typeface="Tahoma" pitchFamily="34" charset="0"/>
                </a:rPr>
                <a:t>Employers </a:t>
              </a:r>
              <a:r>
                <a:rPr lang="en-GB" sz="1300" dirty="0">
                  <a:solidFill>
                    <a:schemeClr val="tx1"/>
                  </a:solidFill>
                  <a:ea typeface="Tahoma" pitchFamily="34" charset="0"/>
                  <a:cs typeface="Tahoma" pitchFamily="34" charset="0"/>
                </a:rPr>
                <a:t>can save NI contributions</a:t>
              </a:r>
            </a:p>
            <a:p>
              <a:pPr>
                <a:defRPr/>
              </a:pPr>
              <a:endParaRPr lang="en-GB" sz="1300" dirty="0">
                <a:solidFill>
                  <a:schemeClr val="tx1"/>
                </a:solidFill>
                <a:ea typeface="Tahoma" pitchFamily="34" charset="0"/>
                <a:cs typeface="Tahoma" pitchFamily="34" charset="0"/>
              </a:endParaRPr>
            </a:p>
            <a:p>
              <a:pPr marL="285750" indent="-285750">
                <a:buFont typeface="Arial" pitchFamily="34" charset="0"/>
                <a:buChar char="•"/>
                <a:defRPr/>
              </a:pPr>
              <a:r>
                <a:rPr lang="en-GB" sz="1300" dirty="0">
                  <a:solidFill>
                    <a:schemeClr val="tx1"/>
                  </a:solidFill>
                  <a:ea typeface="Tahoma" pitchFamily="34" charset="0"/>
                  <a:cs typeface="Tahoma" pitchFamily="34" charset="0"/>
                </a:rPr>
                <a:t>HMRC approved mileages rates</a:t>
              </a:r>
            </a:p>
            <a:p>
              <a:pPr>
                <a:defRPr/>
              </a:pPr>
              <a:endParaRPr lang="en-GB" sz="1300" dirty="0">
                <a:solidFill>
                  <a:schemeClr val="tx1"/>
                </a:solidFill>
                <a:ea typeface="Tahoma" pitchFamily="34" charset="0"/>
                <a:cs typeface="Tahoma" pitchFamily="34" charset="0"/>
              </a:endParaRPr>
            </a:p>
            <a:p>
              <a:pPr marL="285750" indent="-285750">
                <a:buFont typeface="Arial" pitchFamily="34" charset="0"/>
                <a:buChar char="•"/>
                <a:defRPr/>
              </a:pPr>
              <a:r>
                <a:rPr lang="en-GB" sz="1300" dirty="0">
                  <a:solidFill>
                    <a:schemeClr val="tx1"/>
                  </a:solidFill>
                  <a:ea typeface="Tahoma" pitchFamily="34" charset="0"/>
                  <a:cs typeface="Tahoma" pitchFamily="34" charset="0"/>
                </a:rPr>
                <a:t>No cost to implement with Tusker</a:t>
              </a:r>
            </a:p>
            <a:p>
              <a:pPr marL="285750" indent="-285750">
                <a:buFont typeface="Arial" pitchFamily="34" charset="0"/>
                <a:buChar char="•"/>
                <a:defRPr/>
              </a:pPr>
              <a:endParaRPr lang="en-GB" sz="1300" dirty="0">
                <a:solidFill>
                  <a:schemeClr val="tx1"/>
                </a:solidFill>
                <a:ea typeface="Tahoma" pitchFamily="34" charset="0"/>
                <a:cs typeface="Tahoma" pitchFamily="34" charset="0"/>
              </a:endParaRPr>
            </a:p>
            <a:p>
              <a:pPr marL="285750" indent="-285750">
                <a:buFont typeface="Arial" pitchFamily="34" charset="0"/>
                <a:buChar char="•"/>
                <a:defRPr/>
              </a:pPr>
              <a:r>
                <a:rPr lang="en-GB" sz="1300" b="1" dirty="0">
                  <a:solidFill>
                    <a:schemeClr val="tx1"/>
                  </a:solidFill>
                  <a:ea typeface="Tahoma" pitchFamily="34" charset="0"/>
                  <a:cs typeface="Tahoma" pitchFamily="34" charset="0"/>
                </a:rPr>
                <a:t>Framework access </a:t>
              </a:r>
              <a:r>
                <a:rPr lang="en-GB" sz="1300" dirty="0">
                  <a:solidFill>
                    <a:schemeClr val="tx1"/>
                  </a:solidFill>
                  <a:ea typeface="Tahoma" pitchFamily="34" charset="0"/>
                  <a:cs typeface="Tahoma" pitchFamily="34" charset="0"/>
                </a:rPr>
                <a:t>- No costly Procurement exercise </a:t>
              </a:r>
            </a:p>
            <a:p>
              <a:pPr>
                <a:defRPr/>
              </a:pPr>
              <a:endParaRPr lang="en-GB" sz="1300" dirty="0">
                <a:solidFill>
                  <a:schemeClr val="tx1"/>
                </a:solidFill>
                <a:ea typeface="Tahoma" pitchFamily="34" charset="0"/>
                <a:cs typeface="Tahoma" pitchFamily="34" charset="0"/>
              </a:endParaRPr>
            </a:p>
            <a:p>
              <a:pPr marL="285750" indent="-285750">
                <a:buFont typeface="Arial" pitchFamily="34" charset="0"/>
                <a:buChar char="•"/>
                <a:defRPr/>
              </a:pPr>
              <a:r>
                <a:rPr lang="en-GB" sz="1300" dirty="0">
                  <a:solidFill>
                    <a:schemeClr val="tx1"/>
                  </a:solidFill>
                  <a:ea typeface="Tahoma" pitchFamily="34" charset="0"/>
                  <a:cs typeface="Tahoma" pitchFamily="34" charset="0"/>
                </a:rPr>
                <a:t>Access to CCS fleet discounts</a:t>
              </a:r>
            </a:p>
            <a:p>
              <a:pPr>
                <a:defRPr/>
              </a:pPr>
              <a:endParaRPr lang="en-GB" sz="1300" dirty="0">
                <a:solidFill>
                  <a:schemeClr val="tx1"/>
                </a:solidFill>
                <a:ea typeface="Tahoma" pitchFamily="34" charset="0"/>
                <a:cs typeface="Tahoma" pitchFamily="34" charset="0"/>
              </a:endParaRPr>
            </a:p>
            <a:p>
              <a:pPr marL="285750" indent="-285750">
                <a:buFont typeface="Arial" pitchFamily="34" charset="0"/>
                <a:buChar char="•"/>
                <a:defRPr/>
              </a:pPr>
              <a:r>
                <a:rPr lang="en-GB" sz="1300" dirty="0">
                  <a:solidFill>
                    <a:schemeClr val="tx1"/>
                  </a:solidFill>
                  <a:ea typeface="Tahoma" pitchFamily="34" charset="0"/>
                  <a:cs typeface="Tahoma" pitchFamily="34" charset="0"/>
                </a:rPr>
                <a:t>Competitive corporate insurance policy</a:t>
              </a:r>
            </a:p>
            <a:p>
              <a:pPr marL="285750" indent="-285750">
                <a:buFont typeface="Arial" pitchFamily="34" charset="0"/>
                <a:buChar char="•"/>
                <a:defRPr/>
              </a:pPr>
              <a:endParaRPr lang="en-GB" sz="1300" dirty="0">
                <a:solidFill>
                  <a:schemeClr val="tx1"/>
                </a:solidFill>
                <a:ea typeface="Tahoma" pitchFamily="34" charset="0"/>
                <a:cs typeface="Tahoma" pitchFamily="34" charset="0"/>
              </a:endParaRPr>
            </a:p>
            <a:p>
              <a:pPr marL="285750" indent="-285750">
                <a:buFont typeface="Arial" pitchFamily="34" charset="0"/>
                <a:buChar char="•"/>
                <a:defRPr/>
              </a:pPr>
              <a:r>
                <a:rPr lang="en-GB" sz="1300" dirty="0">
                  <a:solidFill>
                    <a:schemeClr val="tx1"/>
                  </a:solidFill>
                  <a:ea typeface="Tahoma" pitchFamily="34" charset="0"/>
                  <a:cs typeface="Tahoma" pitchFamily="34" charset="0"/>
                </a:rPr>
                <a:t>Potential pension savings for C</a:t>
              </a:r>
              <a:r>
                <a:rPr lang="en-GB" sz="1300" dirty="0" smtClean="0">
                  <a:solidFill>
                    <a:schemeClr val="tx1"/>
                  </a:solidFill>
                  <a:ea typeface="Tahoma" pitchFamily="34" charset="0"/>
                  <a:cs typeface="Tahoma" pitchFamily="34" charset="0"/>
                </a:rPr>
                <a:t>ouncil/NHS </a:t>
              </a:r>
              <a:r>
                <a:rPr lang="en-GB" sz="1300" dirty="0">
                  <a:solidFill>
                    <a:schemeClr val="tx1"/>
                  </a:solidFill>
                  <a:ea typeface="Tahoma" pitchFamily="34" charset="0"/>
                  <a:cs typeface="Tahoma" pitchFamily="34" charset="0"/>
                </a:rPr>
                <a:t>and employee</a:t>
              </a:r>
            </a:p>
            <a:p>
              <a:pPr fontAlgn="base">
                <a:spcBef>
                  <a:spcPct val="20000"/>
                </a:spcBef>
                <a:spcAft>
                  <a:spcPct val="0"/>
                </a:spcAft>
                <a:defRPr/>
              </a:pPr>
              <a:endParaRPr lang="en-US" sz="1100" dirty="0">
                <a:solidFill>
                  <a:prstClr val="black"/>
                </a:solidFill>
                <a:ea typeface="Tahoma" pitchFamily="34" charset="0"/>
                <a:cs typeface="Tahoma" pitchFamily="34" charset="0"/>
              </a:endParaRPr>
            </a:p>
          </p:txBody>
        </p:sp>
        <p:sp>
          <p:nvSpPr>
            <p:cNvPr id="13" name="Rectangle 8"/>
            <p:cNvSpPr>
              <a:spLocks noChangeArrowheads="1"/>
            </p:cNvSpPr>
            <p:nvPr/>
          </p:nvSpPr>
          <p:spPr bwMode="auto">
            <a:xfrm>
              <a:off x="3373438" y="2393658"/>
              <a:ext cx="2339975" cy="2958428"/>
            </a:xfrm>
            <a:prstGeom prst="rect">
              <a:avLst/>
            </a:prstGeom>
            <a:ln/>
          </p:spPr>
          <p:style>
            <a:lnRef idx="1">
              <a:schemeClr val="accent6"/>
            </a:lnRef>
            <a:fillRef idx="2">
              <a:schemeClr val="accent6"/>
            </a:fillRef>
            <a:effectRef idx="1">
              <a:schemeClr val="accent6"/>
            </a:effectRef>
            <a:fontRef idx="minor">
              <a:schemeClr val="dk1"/>
            </a:fontRef>
          </p:style>
          <p:txBody>
            <a:bodyPr lIns="90000"/>
            <a:lstStyle/>
            <a:p>
              <a:pPr marL="171450" indent="-171450" fontAlgn="base">
                <a:spcBef>
                  <a:spcPct val="0"/>
                </a:spcBef>
                <a:spcAft>
                  <a:spcPct val="0"/>
                </a:spcAft>
                <a:buFont typeface="Arial" pitchFamily="34" charset="0"/>
                <a:buChar char="•"/>
                <a:defRPr/>
              </a:pPr>
              <a:endParaRPr lang="en-GB" sz="1300" dirty="0" smtClean="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300" dirty="0" smtClean="0">
                  <a:solidFill>
                    <a:prstClr val="black"/>
                  </a:solidFill>
                  <a:ea typeface="Tahoma" pitchFamily="34" charset="0"/>
                  <a:cs typeface="Tahoma" pitchFamily="34" charset="0"/>
                </a:rPr>
                <a:t>Introduce </a:t>
              </a:r>
              <a:r>
                <a:rPr lang="en-GB" sz="1300" dirty="0">
                  <a:solidFill>
                    <a:prstClr val="black"/>
                  </a:solidFill>
                  <a:ea typeface="Tahoma" pitchFamily="34" charset="0"/>
                  <a:cs typeface="Tahoma" pitchFamily="34" charset="0"/>
                </a:rPr>
                <a:t>a CO2 cap for scheme and encourage low carbon emitting cars</a:t>
              </a:r>
            </a:p>
            <a:p>
              <a:pPr fontAlgn="base">
                <a:spcBef>
                  <a:spcPct val="0"/>
                </a:spcBef>
                <a:spcAft>
                  <a:spcPct val="0"/>
                </a:spcAft>
                <a:defRPr/>
              </a:pPr>
              <a:endParaRPr lang="en-GB" sz="13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300" dirty="0">
                  <a:solidFill>
                    <a:prstClr val="black"/>
                  </a:solidFill>
                  <a:ea typeface="Tahoma" pitchFamily="34" charset="0"/>
                  <a:cs typeface="Tahoma" pitchFamily="34" charset="0"/>
                </a:rPr>
                <a:t>Help to meet scope 3 objectives giving ability to measure indirect emissions from employee vehicles</a:t>
              </a:r>
            </a:p>
            <a:p>
              <a:pPr fontAlgn="base">
                <a:spcBef>
                  <a:spcPct val="0"/>
                </a:spcBef>
                <a:spcAft>
                  <a:spcPct val="0"/>
                </a:spcAft>
                <a:defRPr/>
              </a:pPr>
              <a:endParaRPr lang="en-GB" sz="13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300" dirty="0">
                  <a:solidFill>
                    <a:prstClr val="black"/>
                  </a:solidFill>
                  <a:ea typeface="Tahoma" pitchFamily="34" charset="0"/>
                  <a:cs typeface="Tahoma" pitchFamily="34" charset="0"/>
                </a:rPr>
                <a:t>Employees able to offset carbon footprint of salary sacrifice car – Tusker picks up the cost</a:t>
              </a:r>
            </a:p>
            <a:p>
              <a:pPr fontAlgn="base">
                <a:spcBef>
                  <a:spcPct val="0"/>
                </a:spcBef>
                <a:spcAft>
                  <a:spcPct val="0"/>
                </a:spcAft>
                <a:defRPr/>
              </a:pPr>
              <a:endParaRPr lang="en-GB" sz="13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300" dirty="0">
                  <a:solidFill>
                    <a:prstClr val="black"/>
                  </a:solidFill>
                  <a:ea typeface="Tahoma" pitchFamily="34" charset="0"/>
                  <a:cs typeface="Tahoma" pitchFamily="34" charset="0"/>
                </a:rPr>
                <a:t>Encourage employees to reduce their carbon footprint </a:t>
              </a:r>
            </a:p>
            <a:p>
              <a:pPr marL="171450" indent="-171450" fontAlgn="base">
                <a:spcBef>
                  <a:spcPct val="0"/>
                </a:spcBef>
                <a:spcAft>
                  <a:spcPct val="0"/>
                </a:spcAft>
                <a:buFont typeface="Arial" pitchFamily="34" charset="0"/>
                <a:buChar char="•"/>
                <a:defRPr/>
              </a:pPr>
              <a:endParaRPr lang="en-GB" sz="1300" dirty="0">
                <a:solidFill>
                  <a:prstClr val="black"/>
                </a:solidFill>
                <a:ea typeface="Tahoma" pitchFamily="34" charset="0"/>
                <a:cs typeface="Tahoma" pitchFamily="34" charset="0"/>
              </a:endParaRPr>
            </a:p>
            <a:p>
              <a:pPr marL="171450" indent="-171450" fontAlgn="base">
                <a:spcBef>
                  <a:spcPct val="0"/>
                </a:spcBef>
                <a:spcAft>
                  <a:spcPct val="0"/>
                </a:spcAft>
                <a:buFont typeface="Arial" pitchFamily="34" charset="0"/>
                <a:buChar char="•"/>
                <a:defRPr/>
              </a:pPr>
              <a:r>
                <a:rPr lang="en-GB" sz="1300" dirty="0">
                  <a:solidFill>
                    <a:prstClr val="black"/>
                  </a:solidFill>
                  <a:ea typeface="Tahoma" pitchFamily="34" charset="0"/>
                  <a:cs typeface="Tahoma" pitchFamily="34" charset="0"/>
                </a:rPr>
                <a:t>Improve your CSR with reporting available </a:t>
              </a:r>
            </a:p>
          </p:txBody>
        </p:sp>
        <p:sp>
          <p:nvSpPr>
            <p:cNvPr id="12301" name="Rectangle 11"/>
            <p:cNvSpPr>
              <a:spLocks noChangeArrowheads="1"/>
            </p:cNvSpPr>
            <p:nvPr/>
          </p:nvSpPr>
          <p:spPr bwMode="auto">
            <a:xfrm>
              <a:off x="712782" y="5480562"/>
              <a:ext cx="7658100" cy="363537"/>
            </a:xfrm>
            <a:prstGeom prst="rect">
              <a:avLst/>
            </a:prstGeom>
            <a:solidFill>
              <a:srgbClr val="E32120"/>
            </a:solidFill>
            <a:ln w="9525">
              <a:solidFill>
                <a:srgbClr val="E32120"/>
              </a:solidFill>
              <a:miter lim="800000"/>
              <a:headEnd/>
              <a:tailEnd/>
            </a:ln>
            <a:effectLst>
              <a:prstShdw prst="shdw17" dist="17961" dir="2700000">
                <a:srgbClr val="509999"/>
              </a:prstShdw>
            </a:effectLst>
          </p:spPr>
          <p:txBody>
            <a:bodyPr wrap="none" anchor="ctr"/>
            <a:lstStyle>
              <a:lvl1pPr eaLnBrk="0" hangingPunct="0">
                <a:lnSpc>
                  <a:spcPct val="110000"/>
                </a:lnSpc>
                <a:spcBef>
                  <a:spcPts val="600"/>
                </a:spcBef>
                <a:buFont typeface="Arial" charset="0"/>
                <a:defRPr sz="2000">
                  <a:solidFill>
                    <a:schemeClr val="tx2"/>
                  </a:solidFill>
                  <a:latin typeface="Tahoma" pitchFamily="34" charset="0"/>
                </a:defRPr>
              </a:lvl1pPr>
              <a:lvl2pPr marL="742950" indent="-285750" eaLnBrk="0" hangingPunct="0">
                <a:lnSpc>
                  <a:spcPct val="110000"/>
                </a:lnSpc>
                <a:spcBef>
                  <a:spcPts val="600"/>
                </a:spcBef>
                <a:buFont typeface="Arial" charset="0"/>
                <a:defRPr sz="1400" b="1">
                  <a:solidFill>
                    <a:schemeClr val="tx1"/>
                  </a:solidFill>
                  <a:latin typeface="Tahoma" pitchFamily="34" charset="0"/>
                </a:defRPr>
              </a:lvl2pPr>
              <a:lvl3pPr marL="1143000" indent="-228600" eaLnBrk="0" hangingPunct="0">
                <a:lnSpc>
                  <a:spcPct val="110000"/>
                </a:lnSpc>
                <a:spcBef>
                  <a:spcPts val="600"/>
                </a:spcBef>
                <a:buFont typeface="Arial" charset="0"/>
                <a:defRPr sz="1400">
                  <a:solidFill>
                    <a:schemeClr val="tx1"/>
                  </a:solidFill>
                  <a:latin typeface="Tahoma" pitchFamily="34" charset="0"/>
                </a:defRPr>
              </a:lvl3pPr>
              <a:lvl4pPr marL="1600200" indent="-228600" eaLnBrk="0" hangingPunct="0">
                <a:lnSpc>
                  <a:spcPct val="110000"/>
                </a:lnSpc>
                <a:spcBef>
                  <a:spcPts val="600"/>
                </a:spcBef>
                <a:buSzPct val="120000"/>
                <a:buFont typeface="Arial" charset="0"/>
                <a:buChar char="•"/>
                <a:defRPr sz="1400">
                  <a:solidFill>
                    <a:schemeClr val="tx1"/>
                  </a:solidFill>
                  <a:latin typeface="Tahoma" pitchFamily="34" charset="0"/>
                </a:defRPr>
              </a:lvl4pPr>
              <a:lvl5pPr marL="2057400" indent="-228600" eaLnBrk="0" hangingPunct="0">
                <a:lnSpc>
                  <a:spcPct val="110000"/>
                </a:lnSpc>
                <a:spcBef>
                  <a:spcPts val="600"/>
                </a:spcBef>
                <a:buFont typeface="Tahoma" pitchFamily="34" charset="0"/>
                <a:buChar char="–"/>
                <a:defRPr sz="1400">
                  <a:solidFill>
                    <a:schemeClr val="tx1"/>
                  </a:solidFill>
                  <a:latin typeface="Tahoma" pitchFamily="34" charset="0"/>
                </a:defRPr>
              </a:lvl5pPr>
              <a:lvl6pPr marL="25146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6pPr>
              <a:lvl7pPr marL="29718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7pPr>
              <a:lvl8pPr marL="34290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8pPr>
              <a:lvl9pPr marL="3886200" indent="-228600" eaLnBrk="0" fontAlgn="base" hangingPunct="0">
                <a:lnSpc>
                  <a:spcPct val="110000"/>
                </a:lnSpc>
                <a:spcBef>
                  <a:spcPts val="600"/>
                </a:spcBef>
                <a:spcAft>
                  <a:spcPct val="0"/>
                </a:spcAft>
                <a:buFont typeface="Tahoma" pitchFamily="34" charset="0"/>
                <a:buChar char="–"/>
                <a:defRPr sz="1400">
                  <a:solidFill>
                    <a:schemeClr val="tx1"/>
                  </a:solidFill>
                  <a:latin typeface="Tahoma" pitchFamily="34" charset="0"/>
                </a:defRPr>
              </a:lvl9pPr>
            </a:lstStyle>
            <a:p>
              <a:pPr algn="ctr" eaLnBrk="1" fontAlgn="base" hangingPunct="1">
                <a:lnSpc>
                  <a:spcPct val="100000"/>
                </a:lnSpc>
                <a:spcBef>
                  <a:spcPct val="0"/>
                </a:spcBef>
                <a:spcAft>
                  <a:spcPct val="0"/>
                </a:spcAft>
                <a:buFontTx/>
                <a:buNone/>
              </a:pPr>
              <a:r>
                <a:rPr lang="de-DE" altLang="en-US" sz="1800" b="1" dirty="0">
                  <a:solidFill>
                    <a:prstClr val="white"/>
                  </a:solidFill>
                  <a:ea typeface="ＭＳ Ｐゴシック" charset="0"/>
                  <a:cs typeface="Tahoma" pitchFamily="34" charset="0"/>
                </a:rPr>
                <a:t>SS4C = an all inclusive, salary sacrifice car motoring package</a:t>
              </a:r>
            </a:p>
          </p:txBody>
        </p:sp>
      </p:grpSp>
    </p:spTree>
    <p:extLst>
      <p:ext uri="{BB962C8B-B14F-4D97-AF65-F5344CB8AC3E}">
        <p14:creationId xmlns:p14="http://schemas.microsoft.com/office/powerpoint/2010/main" val="586385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employer savings  </a:t>
            </a:r>
            <a:endParaRPr lang="en-US" dirty="0"/>
          </a:p>
        </p:txBody>
      </p:sp>
      <p:sp>
        <p:nvSpPr>
          <p:cNvPr id="54" name="Rectangle 53"/>
          <p:cNvSpPr/>
          <p:nvPr/>
        </p:nvSpPr>
        <p:spPr>
          <a:xfrm>
            <a:off x="0" y="1490118"/>
            <a:ext cx="12192000" cy="35896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88419872"/>
              </p:ext>
            </p:extLst>
          </p:nvPr>
        </p:nvGraphicFramePr>
        <p:xfrm>
          <a:off x="2032000" y="1989600"/>
          <a:ext cx="8128000" cy="259588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b="0" i="0" dirty="0" smtClean="0">
                          <a:solidFill>
                            <a:schemeClr val="tx1">
                              <a:lumMod val="75000"/>
                              <a:lumOff val="25000"/>
                            </a:schemeClr>
                          </a:solidFill>
                          <a:latin typeface="FoundrySterling-Book"/>
                          <a:cs typeface="FoundrySterling-Book"/>
                        </a:rPr>
                        <a:t>Average P11D</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a:txBody>
                    <a:bodyPr/>
                    <a:lstStyle/>
                    <a:p>
                      <a:r>
                        <a:rPr lang="en-US" b="0" i="0" dirty="0" smtClean="0">
                          <a:solidFill>
                            <a:schemeClr val="tx1">
                              <a:lumMod val="75000"/>
                              <a:lumOff val="25000"/>
                            </a:schemeClr>
                          </a:solidFill>
                          <a:latin typeface="FoundrySterling-Demi"/>
                          <a:cs typeface="FoundrySterling-Demi"/>
                        </a:rPr>
                        <a:t>£17,000</a:t>
                      </a:r>
                      <a:endParaRPr lang="en-US" b="0" i="0" dirty="0">
                        <a:solidFill>
                          <a:schemeClr val="tx1">
                            <a:lumMod val="75000"/>
                            <a:lumOff val="25000"/>
                          </a:schemeClr>
                        </a:solidFill>
                        <a:latin typeface="FoundrySterling-Demi"/>
                        <a:cs typeface="FoundrySterling-Demi"/>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r>
              <a:tr h="370840">
                <a:tc>
                  <a:txBody>
                    <a:bodyPr/>
                    <a:lstStyle/>
                    <a:p>
                      <a:r>
                        <a:rPr lang="en-US" b="0" i="0" dirty="0" smtClean="0">
                          <a:solidFill>
                            <a:schemeClr val="tx1">
                              <a:lumMod val="75000"/>
                              <a:lumOff val="25000"/>
                            </a:schemeClr>
                          </a:solidFill>
                          <a:latin typeface="FoundrySterling-Book"/>
                          <a:cs typeface="FoundrySterling-Book"/>
                        </a:rPr>
                        <a:t>Vehicle</a:t>
                      </a:r>
                      <a:r>
                        <a:rPr lang="en-US" b="0" i="0" baseline="0" dirty="0" smtClean="0">
                          <a:solidFill>
                            <a:schemeClr val="tx1">
                              <a:lumMod val="75000"/>
                              <a:lumOff val="25000"/>
                            </a:schemeClr>
                          </a:solidFill>
                          <a:latin typeface="FoundrySterling-Book"/>
                          <a:cs typeface="FoundrySterling-Book"/>
                        </a:rPr>
                        <a:t> scale rate</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b="0" i="0" dirty="0" smtClean="0">
                          <a:solidFill>
                            <a:schemeClr val="tx1">
                              <a:lumMod val="75000"/>
                              <a:lumOff val="25000"/>
                            </a:schemeClr>
                          </a:solidFill>
                          <a:latin typeface="FoundrySterling-Demi"/>
                          <a:cs typeface="FoundrySterling-Demi"/>
                        </a:rPr>
                        <a:t>15%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en-US" b="0" i="0" dirty="0" smtClean="0">
                          <a:solidFill>
                            <a:schemeClr val="tx1">
                              <a:lumMod val="75000"/>
                              <a:lumOff val="25000"/>
                            </a:schemeClr>
                          </a:solidFill>
                          <a:latin typeface="FoundrySterling-Book"/>
                          <a:cs typeface="FoundrySterling-Book"/>
                        </a:rPr>
                        <a:t>Average gross </a:t>
                      </a:r>
                      <a:r>
                        <a:rPr lang="en-US" b="0" i="0" dirty="0" err="1" smtClean="0">
                          <a:solidFill>
                            <a:schemeClr val="tx1">
                              <a:lumMod val="75000"/>
                              <a:lumOff val="25000"/>
                            </a:schemeClr>
                          </a:solidFill>
                          <a:latin typeface="FoundrySterling-Book"/>
                          <a:cs typeface="FoundrySterling-Book"/>
                        </a:rPr>
                        <a:t>sal</a:t>
                      </a:r>
                      <a:r>
                        <a:rPr lang="en-US" b="0" i="0" dirty="0" smtClean="0">
                          <a:solidFill>
                            <a:schemeClr val="tx1">
                              <a:lumMod val="75000"/>
                              <a:lumOff val="25000"/>
                            </a:schemeClr>
                          </a:solidFill>
                          <a:latin typeface="FoundrySterling-Book"/>
                          <a:cs typeface="FoundrySterling-Book"/>
                        </a:rPr>
                        <a:t> sac</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0" i="0" dirty="0" smtClean="0">
                          <a:solidFill>
                            <a:schemeClr val="tx1">
                              <a:lumMod val="75000"/>
                              <a:lumOff val="25000"/>
                            </a:schemeClr>
                          </a:solidFill>
                          <a:latin typeface="FoundrySterling-Demi"/>
                          <a:cs typeface="FoundrySterling-Demi"/>
                        </a:rPr>
                        <a:t>£380 per month</a:t>
                      </a:r>
                      <a:endParaRPr lang="en-US" b="0" i="0" dirty="0">
                        <a:solidFill>
                          <a:schemeClr val="tx1">
                            <a:lumMod val="75000"/>
                            <a:lumOff val="25000"/>
                          </a:schemeClr>
                        </a:solidFill>
                        <a:latin typeface="FoundrySterling-Demi"/>
                        <a:cs typeface="FoundrySterling-Dem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en-US" b="0" i="0" dirty="0" smtClean="0">
                          <a:solidFill>
                            <a:schemeClr val="tx1">
                              <a:lumMod val="75000"/>
                              <a:lumOff val="25000"/>
                            </a:schemeClr>
                          </a:solidFill>
                          <a:latin typeface="FoundrySterling-Book"/>
                          <a:cs typeface="FoundrySterling-Book"/>
                        </a:rPr>
                        <a:t>Class 1a per month</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chemeClr val="tx2"/>
                          </a:solidFill>
                          <a:latin typeface="FoundrySterling-Demi"/>
                          <a:cs typeface="FoundrySterling-Demi"/>
                        </a:rPr>
                        <a:t>£29.32 </a:t>
                      </a:r>
                      <a:r>
                        <a:rPr lang="en-US" b="0" i="0" dirty="0" smtClean="0">
                          <a:solidFill>
                            <a:schemeClr val="tx1">
                              <a:lumMod val="75000"/>
                              <a:lumOff val="25000"/>
                            </a:schemeClr>
                          </a:solidFill>
                          <a:latin typeface="FoundrySterling-Demi"/>
                          <a:cs typeface="FoundrySterling-Demi"/>
                        </a:rPr>
                        <a:t>per month </a:t>
                      </a:r>
                      <a:r>
                        <a:rPr kumimoji="0" lang="en-GB" sz="1100" b="0" i="0" u="none" strike="noStrike" cap="none" normalizeH="0" baseline="0" dirty="0" smtClean="0">
                          <a:ln>
                            <a:noFill/>
                          </a:ln>
                          <a:solidFill>
                            <a:schemeClr val="tx1"/>
                          </a:solidFill>
                          <a:effectLst/>
                          <a:latin typeface="Tahoma" pitchFamily="34" charset="0"/>
                          <a:cs typeface="Arial" charset="0"/>
                        </a:rPr>
                        <a:t>(£17000*15%*13.8%/12)</a:t>
                      </a:r>
                      <a:endParaRPr lang="en-US" b="0" i="0" dirty="0">
                        <a:solidFill>
                          <a:schemeClr val="tx1">
                            <a:lumMod val="75000"/>
                            <a:lumOff val="25000"/>
                          </a:schemeClr>
                        </a:solidFill>
                        <a:latin typeface="FoundrySterling-Demi"/>
                        <a:cs typeface="FoundrySterling-Dem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en-US" b="0" i="0" dirty="0" smtClean="0">
                          <a:solidFill>
                            <a:schemeClr val="tx1">
                              <a:lumMod val="75000"/>
                              <a:lumOff val="25000"/>
                            </a:schemeClr>
                          </a:solidFill>
                          <a:latin typeface="FoundrySterling-Book"/>
                          <a:cs typeface="FoundrySterling-Book"/>
                        </a:rPr>
                        <a:t>Class 1 NI saving</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0" i="0" dirty="0" smtClean="0">
                          <a:solidFill>
                            <a:schemeClr val="tx1">
                              <a:lumMod val="75000"/>
                              <a:lumOff val="25000"/>
                            </a:schemeClr>
                          </a:solidFill>
                          <a:latin typeface="FoundrySterling-Demi"/>
                          <a:cs typeface="FoundrySterling-Demi"/>
                        </a:rPr>
                        <a:t>£52.44 per</a:t>
                      </a:r>
                      <a:r>
                        <a:rPr lang="en-US" b="0" i="0" baseline="0" dirty="0" smtClean="0">
                          <a:solidFill>
                            <a:schemeClr val="tx1">
                              <a:lumMod val="75000"/>
                              <a:lumOff val="25000"/>
                            </a:schemeClr>
                          </a:solidFill>
                          <a:latin typeface="FoundrySterling-Demi"/>
                          <a:cs typeface="FoundrySterling-Demi"/>
                        </a:rPr>
                        <a:t> month </a:t>
                      </a:r>
                      <a:r>
                        <a:rPr kumimoji="0" lang="en-GB" sz="1100" b="0" i="0" u="none" strike="noStrike" cap="none" normalizeH="0" baseline="0" dirty="0" smtClean="0">
                          <a:ln>
                            <a:noFill/>
                          </a:ln>
                          <a:solidFill>
                            <a:schemeClr val="tx1"/>
                          </a:solidFill>
                          <a:effectLst/>
                          <a:latin typeface="Tahoma" pitchFamily="34" charset="0"/>
                          <a:cs typeface="Arial" charset="0"/>
                        </a:rPr>
                        <a:t>(£380*13.8%)</a:t>
                      </a:r>
                      <a:endParaRPr lang="en-US" sz="1100" b="0" i="0" dirty="0">
                        <a:solidFill>
                          <a:schemeClr val="tx1">
                            <a:lumMod val="75000"/>
                            <a:lumOff val="25000"/>
                          </a:schemeClr>
                        </a:solidFill>
                        <a:latin typeface="FoundrySterling-Demi"/>
                        <a:cs typeface="FoundrySterling-Dem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en-US" b="0" i="0" dirty="0" smtClean="0">
                          <a:solidFill>
                            <a:schemeClr val="tx1">
                              <a:lumMod val="75000"/>
                              <a:lumOff val="25000"/>
                            </a:schemeClr>
                          </a:solidFill>
                          <a:latin typeface="FoundrySterling-Book"/>
                          <a:cs typeface="FoundrySterling-Book"/>
                        </a:rPr>
                        <a:t>Net saving</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r>
                        <a:rPr lang="en-US" b="0" i="0" dirty="0" smtClean="0">
                          <a:solidFill>
                            <a:schemeClr val="tx1">
                              <a:lumMod val="75000"/>
                              <a:lumOff val="25000"/>
                            </a:schemeClr>
                          </a:solidFill>
                          <a:latin typeface="FoundrySterling-Demi"/>
                          <a:cs typeface="FoundrySterling-Demi"/>
                        </a:rPr>
                        <a:t>£23.11 per month</a:t>
                      </a:r>
                      <a:endParaRPr lang="en-US" b="0" i="0" dirty="0">
                        <a:solidFill>
                          <a:schemeClr val="tx1">
                            <a:lumMod val="75000"/>
                            <a:lumOff val="25000"/>
                          </a:schemeClr>
                        </a:solidFill>
                        <a:latin typeface="FoundrySterling-Demi"/>
                        <a:cs typeface="FoundrySterling-Dem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r>
              <a:tr h="370840">
                <a:tc>
                  <a:txBody>
                    <a:bodyPr/>
                    <a:lstStyle/>
                    <a:p>
                      <a:r>
                        <a:rPr lang="en-US" b="0" i="0" dirty="0" smtClean="0">
                          <a:solidFill>
                            <a:schemeClr val="tx1">
                              <a:lumMod val="75000"/>
                              <a:lumOff val="25000"/>
                            </a:schemeClr>
                          </a:solidFill>
                          <a:latin typeface="FoundrySterling-Book"/>
                          <a:cs typeface="FoundrySterling-Book"/>
                        </a:rPr>
                        <a:t>Net saving</a:t>
                      </a:r>
                      <a:endParaRPr lang="en-US" b="0" i="0" dirty="0">
                        <a:solidFill>
                          <a:schemeClr val="tx1">
                            <a:lumMod val="75000"/>
                            <a:lumOff val="25000"/>
                          </a:schemeClr>
                        </a:solidFill>
                        <a:latin typeface="FoundrySterling-Book"/>
                        <a:cs typeface="FoundrySterling-Boo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b="0" i="0" dirty="0" smtClean="0">
                          <a:solidFill>
                            <a:schemeClr val="tx1">
                              <a:lumMod val="75000"/>
                              <a:lumOff val="25000"/>
                            </a:schemeClr>
                          </a:solidFill>
                          <a:latin typeface="FoundrySterling-Demi"/>
                          <a:cs typeface="FoundrySterling-Demi"/>
                        </a:rPr>
                        <a:t>£277.32 per annum</a:t>
                      </a:r>
                      <a:endParaRPr lang="en-US" b="0" i="0" dirty="0">
                        <a:solidFill>
                          <a:schemeClr val="tx1">
                            <a:lumMod val="75000"/>
                            <a:lumOff val="25000"/>
                          </a:schemeClr>
                        </a:solidFill>
                        <a:latin typeface="FoundrySterling-Demi"/>
                        <a:cs typeface="FoundrySterling-Dem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0" name="Content Placeholder 2"/>
          <p:cNvSpPr>
            <a:spLocks noGrp="1"/>
          </p:cNvSpPr>
          <p:nvPr>
            <p:ph idx="1"/>
          </p:nvPr>
        </p:nvSpPr>
        <p:spPr>
          <a:xfrm>
            <a:off x="838200" y="5276875"/>
            <a:ext cx="10515600" cy="854397"/>
          </a:xfrm>
        </p:spPr>
        <p:txBody>
          <a:bodyPr>
            <a:normAutofit/>
          </a:bodyPr>
          <a:lstStyle/>
          <a:p>
            <a:pPr algn="ctr">
              <a:lnSpc>
                <a:spcPts val="2900"/>
              </a:lnSpc>
            </a:pPr>
            <a:r>
              <a:rPr lang="en-US" sz="2000" dirty="0" smtClean="0">
                <a:solidFill>
                  <a:schemeClr val="tx2"/>
                </a:solidFill>
                <a:latin typeface="+mj-lt"/>
              </a:rPr>
              <a:t>Saving per </a:t>
            </a:r>
            <a:r>
              <a:rPr lang="en-US" sz="2000" dirty="0">
                <a:solidFill>
                  <a:schemeClr val="tx2"/>
                </a:solidFill>
                <a:latin typeface="+mj-lt"/>
              </a:rPr>
              <a:t>3</a:t>
            </a:r>
            <a:r>
              <a:rPr lang="en-US" sz="2000" dirty="0" smtClean="0">
                <a:solidFill>
                  <a:schemeClr val="tx2"/>
                </a:solidFill>
                <a:latin typeface="+mj-lt"/>
              </a:rPr>
              <a:t>,000 eligible employees at 3% engagement </a:t>
            </a:r>
            <a:br>
              <a:rPr lang="en-US" sz="2000" dirty="0" smtClean="0">
                <a:solidFill>
                  <a:schemeClr val="tx2"/>
                </a:solidFill>
                <a:latin typeface="+mj-lt"/>
              </a:rPr>
            </a:br>
            <a:r>
              <a:rPr lang="en-US" sz="2000" dirty="0" smtClean="0">
                <a:solidFill>
                  <a:schemeClr val="tx2"/>
                </a:solidFill>
                <a:latin typeface="+mj-lt"/>
              </a:rPr>
              <a:t> = </a:t>
            </a:r>
            <a:r>
              <a:rPr lang="en-US" sz="2000" smtClean="0">
                <a:solidFill>
                  <a:schemeClr val="tx2"/>
                </a:solidFill>
                <a:latin typeface="+mj-lt"/>
              </a:rPr>
              <a:t>£149,753 </a:t>
            </a:r>
            <a:r>
              <a:rPr lang="en-US" sz="2000" dirty="0" smtClean="0">
                <a:solidFill>
                  <a:schemeClr val="tx2"/>
                </a:solidFill>
                <a:latin typeface="+mj-lt"/>
              </a:rPr>
              <a:t>after 3 years</a:t>
            </a:r>
            <a:endParaRPr lang="en-US" sz="2000" dirty="0">
              <a:solidFill>
                <a:schemeClr val="tx2"/>
              </a:solidFill>
              <a:latin typeface="+mj-lt"/>
            </a:endParaRPr>
          </a:p>
        </p:txBody>
      </p:sp>
    </p:spTree>
    <p:extLst>
      <p:ext uri="{BB962C8B-B14F-4D97-AF65-F5344CB8AC3E}">
        <p14:creationId xmlns:p14="http://schemas.microsoft.com/office/powerpoint/2010/main" val="225526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60">
                                            <p:txEl>
                                              <p:pRg st="0" end="0"/>
                                            </p:txEl>
                                          </p:spTgt>
                                        </p:tgtEl>
                                        <p:attrNameLst>
                                          <p:attrName>style.visibility</p:attrName>
                                        </p:attrNameLst>
                                      </p:cBhvr>
                                      <p:to>
                                        <p:strVal val="visible"/>
                                      </p:to>
                                    </p:set>
                                    <p:animEffect transition="in" filter="fade">
                                      <p:cBhvr>
                                        <p:cTn id="11" dur="1000"/>
                                        <p:tgtEl>
                                          <p:spTgt spid="60">
                                            <p:txEl>
                                              <p:pRg st="0" end="0"/>
                                            </p:txEl>
                                          </p:spTgt>
                                        </p:tgtEl>
                                      </p:cBhvr>
                                    </p:animEffect>
                                    <p:anim calcmode="lin" valueType="num">
                                      <p:cBhvr>
                                        <p:cTn id="12"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included?</a:t>
            </a:r>
            <a:endParaRPr lang="en-US" dirty="0"/>
          </a:p>
        </p:txBody>
      </p:sp>
      <p:sp>
        <p:nvSpPr>
          <p:cNvPr id="4" name="Rectangle 3"/>
          <p:cNvSpPr/>
          <p:nvPr/>
        </p:nvSpPr>
        <p:spPr>
          <a:xfrm>
            <a:off x="0" y="1733116"/>
            <a:ext cx="12192000" cy="3056085"/>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p:cNvSpPr/>
          <p:nvPr/>
        </p:nvSpPr>
        <p:spPr>
          <a:xfrm rot="2700000">
            <a:off x="5860362" y="4557674"/>
            <a:ext cx="463044" cy="4630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4372123" y="5318381"/>
            <a:ext cx="3446104" cy="1077218"/>
          </a:xfrm>
          <a:prstGeom prst="rect">
            <a:avLst/>
          </a:prstGeom>
          <a:noFill/>
        </p:spPr>
        <p:txBody>
          <a:bodyPr wrap="square" rtlCol="0">
            <a:spAutoFit/>
          </a:bodyPr>
          <a:lstStyle/>
          <a:p>
            <a:pPr algn="ctr"/>
            <a:r>
              <a:rPr lang="en-US" sz="3200" dirty="0" smtClean="0">
                <a:solidFill>
                  <a:schemeClr val="tx2"/>
                </a:solidFill>
                <a:latin typeface="+mj-lt"/>
              </a:rPr>
              <a:t>A SALARY SACRIFICE CAR</a:t>
            </a:r>
            <a:endParaRPr lang="en-US" sz="3200" dirty="0">
              <a:solidFill>
                <a:schemeClr val="tx2"/>
              </a:solidFill>
              <a:latin typeface="+mj-lt"/>
            </a:endParaRPr>
          </a:p>
        </p:txBody>
      </p:sp>
      <p:grpSp>
        <p:nvGrpSpPr>
          <p:cNvPr id="20" name="Group 19"/>
          <p:cNvGrpSpPr/>
          <p:nvPr/>
        </p:nvGrpSpPr>
        <p:grpSpPr>
          <a:xfrm>
            <a:off x="315641" y="2189538"/>
            <a:ext cx="1951496" cy="2068639"/>
            <a:chOff x="315641" y="2189532"/>
            <a:chExt cx="1951496" cy="2068639"/>
          </a:xfrm>
        </p:grpSpPr>
        <p:sp>
          <p:nvSpPr>
            <p:cNvPr id="7" name="TextBox 6"/>
            <p:cNvSpPr txBox="1"/>
            <p:nvPr/>
          </p:nvSpPr>
          <p:spPr>
            <a:xfrm>
              <a:off x="315641" y="3427174"/>
              <a:ext cx="1951496" cy="830997"/>
            </a:xfrm>
            <a:prstGeom prst="rect">
              <a:avLst/>
            </a:prstGeom>
            <a:noFill/>
          </p:spPr>
          <p:txBody>
            <a:bodyPr wrap="square" rtlCol="0">
              <a:spAutoFit/>
            </a:bodyPr>
            <a:lstStyle/>
            <a:p>
              <a:pPr algn="ctr"/>
              <a:r>
                <a:rPr lang="en-US" sz="1600" dirty="0">
                  <a:solidFill>
                    <a:schemeClr val="bg1"/>
                  </a:solidFill>
                  <a:latin typeface="FoundrySterling-Book"/>
                  <a:cs typeface="FoundrySterling-Book"/>
                </a:rPr>
                <a:t>Maintenance </a:t>
              </a:r>
              <a:r>
                <a:rPr lang="en-US" sz="1600" dirty="0" smtClean="0">
                  <a:solidFill>
                    <a:schemeClr val="bg1"/>
                  </a:solidFill>
                  <a:latin typeface="FoundrySterling-Book"/>
                  <a:cs typeface="FoundrySterling-Book"/>
                </a:rPr>
                <a:t>&amp; </a:t>
              </a:r>
              <a:r>
                <a:rPr lang="en-US" sz="1600" dirty="0">
                  <a:solidFill>
                    <a:schemeClr val="bg1"/>
                  </a:solidFill>
                  <a:latin typeface="FoundrySterling-Book"/>
                  <a:cs typeface="FoundrySterling-Book"/>
                </a:rPr>
                <a:t>servicing including </a:t>
              </a:r>
              <a:r>
                <a:rPr lang="en-US" sz="1600" dirty="0" smtClean="0">
                  <a:solidFill>
                    <a:schemeClr val="bg1"/>
                  </a:solidFill>
                  <a:latin typeface="FoundrySterling-Book"/>
                  <a:cs typeface="FoundrySterling-Book"/>
                </a:rPr>
                <a:t/>
              </a:r>
              <a:br>
                <a:rPr lang="en-US" sz="1600" dirty="0" smtClean="0">
                  <a:solidFill>
                    <a:schemeClr val="bg1"/>
                  </a:solidFill>
                  <a:latin typeface="FoundrySterling-Book"/>
                  <a:cs typeface="FoundrySterling-Book"/>
                </a:rPr>
              </a:br>
              <a:r>
                <a:rPr lang="en-US" sz="1600" dirty="0" smtClean="0">
                  <a:solidFill>
                    <a:schemeClr val="bg1"/>
                  </a:solidFill>
                  <a:latin typeface="FoundrySterling-Book"/>
                  <a:cs typeface="FoundrySterling-Book"/>
                </a:rPr>
                <a:t>all </a:t>
              </a:r>
              <a:r>
                <a:rPr lang="en-US" sz="1600" dirty="0">
                  <a:solidFill>
                    <a:schemeClr val="bg1"/>
                  </a:solidFill>
                  <a:latin typeface="FoundrySterling-Book"/>
                  <a:cs typeface="FoundrySterling-Book"/>
                </a:rPr>
                <a:t>tyres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75" y="2189532"/>
              <a:ext cx="1349442" cy="1349442"/>
            </a:xfrm>
            <a:prstGeom prst="rect">
              <a:avLst/>
            </a:prstGeom>
          </p:spPr>
        </p:pic>
      </p:grpSp>
      <p:grpSp>
        <p:nvGrpSpPr>
          <p:cNvPr id="21" name="Group 20"/>
          <p:cNvGrpSpPr/>
          <p:nvPr/>
        </p:nvGrpSpPr>
        <p:grpSpPr>
          <a:xfrm>
            <a:off x="2288056" y="2209439"/>
            <a:ext cx="1951496" cy="2048743"/>
            <a:chOff x="2288056" y="2209428"/>
            <a:chExt cx="1951496" cy="2048743"/>
          </a:xfrm>
        </p:grpSpPr>
        <p:sp>
          <p:nvSpPr>
            <p:cNvPr id="8" name="TextBox 7"/>
            <p:cNvSpPr txBox="1"/>
            <p:nvPr/>
          </p:nvSpPr>
          <p:spPr>
            <a:xfrm>
              <a:off x="2288056" y="3427174"/>
              <a:ext cx="1951496" cy="830997"/>
            </a:xfrm>
            <a:prstGeom prst="rect">
              <a:avLst/>
            </a:prstGeom>
            <a:noFill/>
          </p:spPr>
          <p:txBody>
            <a:bodyPr wrap="square" rtlCol="0">
              <a:spAutoFit/>
            </a:bodyPr>
            <a:lstStyle/>
            <a:p>
              <a:pPr algn="ctr"/>
              <a:r>
                <a:rPr lang="en-US" sz="1600" dirty="0">
                  <a:solidFill>
                    <a:schemeClr val="bg1"/>
                  </a:solidFill>
                  <a:latin typeface="FoundrySterling-Book"/>
                  <a:cs typeface="FoundrySterling-Book"/>
                </a:rPr>
                <a:t>European Breakdown &amp; Recovery</a:t>
              </a:r>
            </a:p>
          </p:txBody>
        </p:sp>
        <p:pic>
          <p:nvPicPr>
            <p:cNvPr id="15" name="Picture 14" descr="breakd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617" y="2209428"/>
              <a:ext cx="1362568" cy="1362568"/>
            </a:xfrm>
            <a:prstGeom prst="rect">
              <a:avLst/>
            </a:prstGeom>
          </p:spPr>
        </p:pic>
      </p:grpSp>
      <p:grpSp>
        <p:nvGrpSpPr>
          <p:cNvPr id="25" name="Group 24"/>
          <p:cNvGrpSpPr/>
          <p:nvPr/>
        </p:nvGrpSpPr>
        <p:grpSpPr>
          <a:xfrm>
            <a:off x="10177716" y="2123380"/>
            <a:ext cx="1951496" cy="1888570"/>
            <a:chOff x="10177716" y="2123380"/>
            <a:chExt cx="1951496" cy="1888570"/>
          </a:xfrm>
        </p:grpSpPr>
        <p:sp>
          <p:nvSpPr>
            <p:cNvPr id="13" name="TextBox 12"/>
            <p:cNvSpPr txBox="1"/>
            <p:nvPr/>
          </p:nvSpPr>
          <p:spPr>
            <a:xfrm>
              <a:off x="10177716" y="3427174"/>
              <a:ext cx="1951496" cy="584776"/>
            </a:xfrm>
            <a:prstGeom prst="rect">
              <a:avLst/>
            </a:prstGeom>
            <a:noFill/>
          </p:spPr>
          <p:txBody>
            <a:bodyPr wrap="square" rtlCol="0">
              <a:spAutoFit/>
            </a:bodyPr>
            <a:lstStyle/>
            <a:p>
              <a:pPr algn="ctr"/>
              <a:r>
                <a:rPr lang="en-US" sz="1600" dirty="0">
                  <a:solidFill>
                    <a:schemeClr val="bg1"/>
                  </a:solidFill>
                  <a:latin typeface="FoundrySterling-Book"/>
                  <a:cs typeface="FoundrySterling-Book"/>
                </a:rPr>
                <a:t>Annual driver </a:t>
              </a:r>
              <a:r>
                <a:rPr lang="en-US" sz="1600" dirty="0" smtClean="0">
                  <a:solidFill>
                    <a:schemeClr val="bg1"/>
                  </a:solidFill>
                  <a:latin typeface="FoundrySterling-Book"/>
                  <a:cs typeface="FoundrySterling-Book"/>
                </a:rPr>
                <a:t/>
              </a:r>
              <a:br>
                <a:rPr lang="en-US" sz="1600" dirty="0" smtClean="0">
                  <a:solidFill>
                    <a:schemeClr val="bg1"/>
                  </a:solidFill>
                  <a:latin typeface="FoundrySterling-Book"/>
                  <a:cs typeface="FoundrySterling-Book"/>
                </a:rPr>
              </a:br>
              <a:r>
                <a:rPr lang="en-US" sz="1600" dirty="0" smtClean="0">
                  <a:solidFill>
                    <a:schemeClr val="bg1"/>
                  </a:solidFill>
                  <a:latin typeface="FoundrySterling-Book"/>
                  <a:cs typeface="FoundrySterling-Book"/>
                </a:rPr>
                <a:t>licence </a:t>
              </a:r>
              <a:r>
                <a:rPr lang="en-US" sz="1600" dirty="0">
                  <a:solidFill>
                    <a:schemeClr val="bg1"/>
                  </a:solidFill>
                  <a:latin typeface="FoundrySterling-Book"/>
                  <a:cs typeface="FoundrySterling-Book"/>
                </a:rPr>
                <a:t>check</a:t>
              </a:r>
            </a:p>
          </p:txBody>
        </p:sp>
        <p:pic>
          <p:nvPicPr>
            <p:cNvPr id="16" name="Picture 15" descr="licenc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4551" y="2123380"/>
              <a:ext cx="1567731" cy="1567731"/>
            </a:xfrm>
            <a:prstGeom prst="rect">
              <a:avLst/>
            </a:prstGeom>
          </p:spPr>
        </p:pic>
      </p:grpSp>
      <p:grpSp>
        <p:nvGrpSpPr>
          <p:cNvPr id="22" name="Group 21"/>
          <p:cNvGrpSpPr/>
          <p:nvPr/>
        </p:nvGrpSpPr>
        <p:grpSpPr>
          <a:xfrm>
            <a:off x="4260471" y="2229268"/>
            <a:ext cx="1951496" cy="1782682"/>
            <a:chOff x="4260471" y="2229268"/>
            <a:chExt cx="1951496" cy="1782682"/>
          </a:xfrm>
        </p:grpSpPr>
        <p:sp>
          <p:nvSpPr>
            <p:cNvPr id="9" name="TextBox 8"/>
            <p:cNvSpPr txBox="1"/>
            <p:nvPr/>
          </p:nvSpPr>
          <p:spPr>
            <a:xfrm>
              <a:off x="4260471" y="3427174"/>
              <a:ext cx="1951496" cy="584776"/>
            </a:xfrm>
            <a:prstGeom prst="rect">
              <a:avLst/>
            </a:prstGeom>
            <a:noFill/>
          </p:spPr>
          <p:txBody>
            <a:bodyPr wrap="square" rtlCol="0">
              <a:spAutoFit/>
            </a:bodyPr>
            <a:lstStyle/>
            <a:p>
              <a:pPr algn="ctr"/>
              <a:r>
                <a:rPr lang="en-US" sz="1600" dirty="0">
                  <a:solidFill>
                    <a:schemeClr val="bg1"/>
                  </a:solidFill>
                  <a:latin typeface="FoundrySterling-Book"/>
                  <a:cs typeface="FoundrySterling-Book"/>
                </a:rPr>
                <a:t>Annual Road </a:t>
              </a:r>
              <a:r>
                <a:rPr lang="en-US" sz="1600" dirty="0" smtClean="0">
                  <a:solidFill>
                    <a:schemeClr val="bg1"/>
                  </a:solidFill>
                  <a:latin typeface="FoundrySterling-Book"/>
                  <a:cs typeface="FoundrySterling-Book"/>
                </a:rPr>
                <a:t/>
              </a:r>
              <a:br>
                <a:rPr lang="en-US" sz="1600" dirty="0" smtClean="0">
                  <a:solidFill>
                    <a:schemeClr val="bg1"/>
                  </a:solidFill>
                  <a:latin typeface="FoundrySterling-Book"/>
                  <a:cs typeface="FoundrySterling-Book"/>
                </a:rPr>
              </a:br>
              <a:r>
                <a:rPr lang="en-US" sz="1600" dirty="0" smtClean="0">
                  <a:solidFill>
                    <a:schemeClr val="bg1"/>
                  </a:solidFill>
                  <a:latin typeface="FoundrySterling-Book"/>
                  <a:cs typeface="FoundrySterling-Book"/>
                </a:rPr>
                <a:t>Fund </a:t>
              </a:r>
              <a:r>
                <a:rPr lang="en-US" sz="1600" dirty="0">
                  <a:solidFill>
                    <a:schemeClr val="bg1"/>
                  </a:solidFill>
                  <a:latin typeface="FoundrySterling-Book"/>
                  <a:cs typeface="FoundrySterling-Book"/>
                </a:rPr>
                <a:t>Licence</a:t>
              </a:r>
            </a:p>
          </p:txBody>
        </p:sp>
        <p:pic>
          <p:nvPicPr>
            <p:cNvPr id="17" name="Picture 16" descr="roa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3625" y="2229268"/>
              <a:ext cx="1256738" cy="1256738"/>
            </a:xfrm>
            <a:prstGeom prst="rect">
              <a:avLst/>
            </a:prstGeom>
          </p:spPr>
        </p:pic>
      </p:grpSp>
      <p:grpSp>
        <p:nvGrpSpPr>
          <p:cNvPr id="23" name="Group 22"/>
          <p:cNvGrpSpPr/>
          <p:nvPr/>
        </p:nvGrpSpPr>
        <p:grpSpPr>
          <a:xfrm>
            <a:off x="6232887" y="2288786"/>
            <a:ext cx="1951496" cy="1723164"/>
            <a:chOff x="6232886" y="2288786"/>
            <a:chExt cx="1951496" cy="1723164"/>
          </a:xfrm>
        </p:grpSpPr>
        <p:sp>
          <p:nvSpPr>
            <p:cNvPr id="10" name="TextBox 9"/>
            <p:cNvSpPr txBox="1"/>
            <p:nvPr/>
          </p:nvSpPr>
          <p:spPr>
            <a:xfrm>
              <a:off x="6232886" y="3427174"/>
              <a:ext cx="1951496" cy="584776"/>
            </a:xfrm>
            <a:prstGeom prst="rect">
              <a:avLst/>
            </a:prstGeom>
            <a:noFill/>
          </p:spPr>
          <p:txBody>
            <a:bodyPr wrap="square" rtlCol="0">
              <a:spAutoFit/>
            </a:bodyPr>
            <a:lstStyle/>
            <a:p>
              <a:pPr algn="ctr"/>
              <a:r>
                <a:rPr lang="en-US" sz="1600" dirty="0">
                  <a:solidFill>
                    <a:schemeClr val="bg1"/>
                  </a:solidFill>
                  <a:latin typeface="FoundrySterling-Book"/>
                  <a:cs typeface="FoundrySterling-Book"/>
                </a:rPr>
                <a:t>Accident Management</a:t>
              </a:r>
            </a:p>
          </p:txBody>
        </p:sp>
        <p:pic>
          <p:nvPicPr>
            <p:cNvPr id="18" name="Picture 17" descr="acciden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1019" y="2288786"/>
              <a:ext cx="1170750" cy="1170750"/>
            </a:xfrm>
            <a:prstGeom prst="rect">
              <a:avLst/>
            </a:prstGeom>
          </p:spPr>
        </p:pic>
      </p:grpSp>
      <p:grpSp>
        <p:nvGrpSpPr>
          <p:cNvPr id="24" name="Group 23"/>
          <p:cNvGrpSpPr/>
          <p:nvPr/>
        </p:nvGrpSpPr>
        <p:grpSpPr>
          <a:xfrm>
            <a:off x="8205301" y="2247538"/>
            <a:ext cx="1951496" cy="2256859"/>
            <a:chOff x="8205301" y="2247533"/>
            <a:chExt cx="1951496" cy="2256859"/>
          </a:xfrm>
        </p:grpSpPr>
        <p:sp>
          <p:nvSpPr>
            <p:cNvPr id="12" name="TextBox 11"/>
            <p:cNvSpPr txBox="1"/>
            <p:nvPr/>
          </p:nvSpPr>
          <p:spPr>
            <a:xfrm>
              <a:off x="8205301" y="3427174"/>
              <a:ext cx="1951496" cy="1077218"/>
            </a:xfrm>
            <a:prstGeom prst="rect">
              <a:avLst/>
            </a:prstGeom>
            <a:noFill/>
          </p:spPr>
          <p:txBody>
            <a:bodyPr wrap="square" rtlCol="0">
              <a:spAutoFit/>
            </a:bodyPr>
            <a:lstStyle/>
            <a:p>
              <a:pPr algn="ctr"/>
              <a:r>
                <a:rPr lang="en-US" sz="1600" dirty="0">
                  <a:solidFill>
                    <a:schemeClr val="bg1"/>
                  </a:solidFill>
                  <a:latin typeface="FoundrySterling-Book"/>
                  <a:cs typeface="FoundrySterling-Book"/>
                </a:rPr>
                <a:t>Fully comp motor insurance. Business cover. GAP</a:t>
              </a:r>
            </a:p>
          </p:txBody>
        </p:sp>
        <p:pic>
          <p:nvPicPr>
            <p:cNvPr id="19" name="Picture 18" descr="insuran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5496" y="2247533"/>
              <a:ext cx="1177364" cy="1177364"/>
            </a:xfrm>
            <a:prstGeom prst="rect">
              <a:avLst/>
            </a:prstGeom>
          </p:spPr>
        </p:pic>
      </p:grpSp>
    </p:spTree>
    <p:extLst>
      <p:ext uri="{BB962C8B-B14F-4D97-AF65-F5344CB8AC3E}">
        <p14:creationId xmlns:p14="http://schemas.microsoft.com/office/powerpoint/2010/main" val="2678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6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0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4" name="Content Placeholder 2"/>
          <p:cNvSpPr>
            <a:spLocks noGrp="1"/>
          </p:cNvSpPr>
          <p:nvPr>
            <p:ph idx="1"/>
          </p:nvPr>
        </p:nvSpPr>
        <p:spPr>
          <a:xfrm>
            <a:off x="838200" y="1238230"/>
            <a:ext cx="10515600" cy="450856"/>
          </a:xfrm>
        </p:spPr>
        <p:txBody>
          <a:bodyPr/>
          <a:lstStyle/>
          <a:p>
            <a:pPr algn="ctr"/>
            <a:r>
              <a:rPr lang="en-US" dirty="0" smtClean="0">
                <a:solidFill>
                  <a:schemeClr val="tx2"/>
                </a:solidFill>
                <a:latin typeface="+mj-lt"/>
              </a:rPr>
              <a:t>Culture of continuous improvement</a:t>
            </a:r>
            <a:endParaRPr lang="en-US" dirty="0">
              <a:solidFill>
                <a:schemeClr val="tx2"/>
              </a:solidFill>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348" y="1783218"/>
            <a:ext cx="4821319" cy="4789876"/>
          </a:xfrm>
          <a:prstGeom prst="rect">
            <a:avLst/>
          </a:prstGeom>
        </p:spPr>
      </p:pic>
      <p:sp>
        <p:nvSpPr>
          <p:cNvPr id="6" name="TextBox 5"/>
          <p:cNvSpPr txBox="1"/>
          <p:nvPr/>
        </p:nvSpPr>
        <p:spPr>
          <a:xfrm>
            <a:off x="5397587" y="3825386"/>
            <a:ext cx="1432644" cy="707886"/>
          </a:xfrm>
          <a:prstGeom prst="rect">
            <a:avLst/>
          </a:prstGeom>
          <a:noFill/>
        </p:spPr>
        <p:txBody>
          <a:bodyPr wrap="square" rtlCol="0">
            <a:spAutoFit/>
          </a:bodyPr>
          <a:lstStyle/>
          <a:p>
            <a:pPr algn="ctr"/>
            <a:r>
              <a:rPr lang="en-US" sz="4000" dirty="0" smtClean="0">
                <a:solidFill>
                  <a:srgbClr val="404040"/>
                </a:solidFill>
                <a:latin typeface="+mj-lt"/>
              </a:rPr>
              <a:t>USPs</a:t>
            </a:r>
            <a:endParaRPr lang="en-US" sz="4000" dirty="0">
              <a:solidFill>
                <a:srgbClr val="404040"/>
              </a:solidFill>
              <a:latin typeface="+mj-lt"/>
            </a:endParaRPr>
          </a:p>
        </p:txBody>
      </p:sp>
      <p:sp>
        <p:nvSpPr>
          <p:cNvPr id="7" name="TextBox 6"/>
          <p:cNvSpPr txBox="1"/>
          <p:nvPr/>
        </p:nvSpPr>
        <p:spPr>
          <a:xfrm>
            <a:off x="1658511" y="2400541"/>
            <a:ext cx="1213236" cy="584776"/>
          </a:xfrm>
          <a:prstGeom prst="rect">
            <a:avLst/>
          </a:prstGeom>
          <a:noFill/>
        </p:spPr>
        <p:txBody>
          <a:bodyPr wrap="square" rtlCol="0">
            <a:spAutoFit/>
          </a:bodyPr>
          <a:lstStyle/>
          <a:p>
            <a:r>
              <a:rPr lang="en-US" sz="1600" dirty="0" smtClean="0">
                <a:solidFill>
                  <a:schemeClr val="tx1">
                    <a:lumMod val="75000"/>
                    <a:lumOff val="25000"/>
                  </a:schemeClr>
                </a:solidFill>
                <a:latin typeface="+mj-lt"/>
              </a:rPr>
              <a:t>StopGap cars</a:t>
            </a:r>
            <a:endParaRPr lang="en-US" sz="1600" dirty="0">
              <a:solidFill>
                <a:schemeClr val="tx1">
                  <a:lumMod val="75000"/>
                  <a:lumOff val="25000"/>
                </a:schemeClr>
              </a:solidFill>
              <a:latin typeface="+mj-lt"/>
            </a:endParaRPr>
          </a:p>
        </p:txBody>
      </p:sp>
      <p:sp>
        <p:nvSpPr>
          <p:cNvPr id="8" name="TextBox 7"/>
          <p:cNvSpPr txBox="1"/>
          <p:nvPr/>
        </p:nvSpPr>
        <p:spPr>
          <a:xfrm>
            <a:off x="1658515" y="3763435"/>
            <a:ext cx="1838127" cy="830997"/>
          </a:xfrm>
          <a:prstGeom prst="rect">
            <a:avLst/>
          </a:prstGeom>
          <a:noFill/>
        </p:spPr>
        <p:txBody>
          <a:bodyPr wrap="square" rtlCol="0">
            <a:spAutoFit/>
          </a:bodyPr>
          <a:lstStyle/>
          <a:p>
            <a:r>
              <a:rPr lang="en-US" sz="1600" dirty="0" smtClean="0">
                <a:solidFill>
                  <a:schemeClr val="tx1">
                    <a:lumMod val="75000"/>
                    <a:lumOff val="25000"/>
                  </a:schemeClr>
                </a:solidFill>
                <a:latin typeface="+mj-lt"/>
              </a:rPr>
              <a:t>Robust </a:t>
            </a:r>
            <a:br>
              <a:rPr lang="en-US" sz="1600" dirty="0" smtClean="0">
                <a:solidFill>
                  <a:schemeClr val="tx1">
                    <a:lumMod val="75000"/>
                    <a:lumOff val="25000"/>
                  </a:schemeClr>
                </a:solidFill>
                <a:latin typeface="+mj-lt"/>
              </a:rPr>
            </a:br>
            <a:r>
              <a:rPr lang="en-US" sz="1600" dirty="0" smtClean="0">
                <a:solidFill>
                  <a:schemeClr val="tx1">
                    <a:lumMod val="75000"/>
                    <a:lumOff val="25000"/>
                  </a:schemeClr>
                </a:solidFill>
                <a:latin typeface="+mj-lt"/>
              </a:rPr>
              <a:t>Employee Communication</a:t>
            </a:r>
            <a:endParaRPr lang="en-US" sz="1600" dirty="0">
              <a:solidFill>
                <a:schemeClr val="tx1">
                  <a:lumMod val="75000"/>
                  <a:lumOff val="25000"/>
                </a:schemeClr>
              </a:solidFill>
              <a:latin typeface="+mj-lt"/>
            </a:endParaRPr>
          </a:p>
        </p:txBody>
      </p:sp>
      <p:sp>
        <p:nvSpPr>
          <p:cNvPr id="9" name="TextBox 8"/>
          <p:cNvSpPr txBox="1"/>
          <p:nvPr/>
        </p:nvSpPr>
        <p:spPr>
          <a:xfrm>
            <a:off x="1658511" y="5350894"/>
            <a:ext cx="1213236" cy="584775"/>
          </a:xfrm>
          <a:prstGeom prst="rect">
            <a:avLst/>
          </a:prstGeom>
          <a:noFill/>
        </p:spPr>
        <p:txBody>
          <a:bodyPr wrap="square" rtlCol="0">
            <a:spAutoFit/>
          </a:bodyPr>
          <a:lstStyle/>
          <a:p>
            <a:r>
              <a:rPr lang="en-US" sz="1600" dirty="0" smtClean="0">
                <a:solidFill>
                  <a:schemeClr val="tx1">
                    <a:lumMod val="75000"/>
                    <a:lumOff val="25000"/>
                  </a:schemeClr>
                </a:solidFill>
                <a:latin typeface="+mj-lt"/>
              </a:rPr>
              <a:t>Tusker Rewards</a:t>
            </a:r>
            <a:endParaRPr lang="en-US" sz="1600" dirty="0">
              <a:solidFill>
                <a:schemeClr val="tx1">
                  <a:lumMod val="75000"/>
                  <a:lumOff val="25000"/>
                </a:schemeClr>
              </a:solidFill>
              <a:latin typeface="+mj-lt"/>
            </a:endParaRPr>
          </a:p>
        </p:txBody>
      </p:sp>
      <p:sp>
        <p:nvSpPr>
          <p:cNvPr id="10" name="TextBox 9"/>
          <p:cNvSpPr txBox="1"/>
          <p:nvPr/>
        </p:nvSpPr>
        <p:spPr>
          <a:xfrm>
            <a:off x="9433511" y="2400552"/>
            <a:ext cx="1213236" cy="584775"/>
          </a:xfrm>
          <a:prstGeom prst="rect">
            <a:avLst/>
          </a:prstGeom>
          <a:noFill/>
        </p:spPr>
        <p:txBody>
          <a:bodyPr wrap="square" rtlCol="0">
            <a:spAutoFit/>
          </a:bodyPr>
          <a:lstStyle/>
          <a:p>
            <a:r>
              <a:rPr lang="en-US" sz="1600" dirty="0" smtClean="0">
                <a:solidFill>
                  <a:schemeClr val="tx1">
                    <a:lumMod val="75000"/>
                    <a:lumOff val="25000"/>
                  </a:schemeClr>
                </a:solidFill>
                <a:latin typeface="+mj-lt"/>
              </a:rPr>
              <a:t>Carbon offsetting</a:t>
            </a:r>
            <a:endParaRPr lang="en-US" sz="1600" dirty="0">
              <a:solidFill>
                <a:schemeClr val="tx1">
                  <a:lumMod val="75000"/>
                  <a:lumOff val="25000"/>
                </a:schemeClr>
              </a:solidFill>
              <a:latin typeface="+mj-lt"/>
            </a:endParaRPr>
          </a:p>
        </p:txBody>
      </p:sp>
      <p:sp>
        <p:nvSpPr>
          <p:cNvPr id="11" name="TextBox 10"/>
          <p:cNvSpPr txBox="1"/>
          <p:nvPr/>
        </p:nvSpPr>
        <p:spPr>
          <a:xfrm>
            <a:off x="9433511" y="3763435"/>
            <a:ext cx="1213236" cy="830997"/>
          </a:xfrm>
          <a:prstGeom prst="rect">
            <a:avLst/>
          </a:prstGeom>
          <a:noFill/>
        </p:spPr>
        <p:txBody>
          <a:bodyPr wrap="square" rtlCol="0">
            <a:spAutoFit/>
          </a:bodyPr>
          <a:lstStyle/>
          <a:p>
            <a:r>
              <a:rPr lang="en-US" sz="1600" dirty="0" smtClean="0">
                <a:solidFill>
                  <a:schemeClr val="tx1">
                    <a:lumMod val="75000"/>
                    <a:lumOff val="25000"/>
                  </a:schemeClr>
                </a:solidFill>
                <a:latin typeface="+mj-lt"/>
              </a:rPr>
              <a:t>Fuel savings calculator</a:t>
            </a:r>
            <a:endParaRPr lang="en-US" sz="1600" dirty="0">
              <a:solidFill>
                <a:schemeClr val="tx1">
                  <a:lumMod val="75000"/>
                  <a:lumOff val="25000"/>
                </a:schemeClr>
              </a:solidFill>
              <a:latin typeface="+mj-lt"/>
            </a:endParaRPr>
          </a:p>
        </p:txBody>
      </p:sp>
      <p:sp>
        <p:nvSpPr>
          <p:cNvPr id="12" name="TextBox 11"/>
          <p:cNvSpPr txBox="1"/>
          <p:nvPr/>
        </p:nvSpPr>
        <p:spPr>
          <a:xfrm>
            <a:off x="9433511" y="5350888"/>
            <a:ext cx="1213236" cy="584775"/>
          </a:xfrm>
          <a:prstGeom prst="rect">
            <a:avLst/>
          </a:prstGeom>
          <a:noFill/>
        </p:spPr>
        <p:txBody>
          <a:bodyPr wrap="square" rtlCol="0">
            <a:spAutoFit/>
          </a:bodyPr>
          <a:lstStyle/>
          <a:p>
            <a:r>
              <a:rPr lang="en-US" sz="1600" dirty="0" smtClean="0">
                <a:solidFill>
                  <a:schemeClr val="tx1">
                    <a:lumMod val="75000"/>
                    <a:lumOff val="25000"/>
                  </a:schemeClr>
                </a:solidFill>
                <a:latin typeface="+mj-lt"/>
              </a:rPr>
              <a:t>WhatCar? reviews</a:t>
            </a:r>
            <a:endParaRPr lang="en-US" sz="1600" dirty="0">
              <a:solidFill>
                <a:schemeClr val="tx1">
                  <a:lumMod val="75000"/>
                  <a:lumOff val="25000"/>
                </a:schemeClr>
              </a:solidFill>
              <a:latin typeface="+mj-lt"/>
            </a:endParaRPr>
          </a:p>
        </p:txBody>
      </p:sp>
      <p:cxnSp>
        <p:nvCxnSpPr>
          <p:cNvPr id="13" name="Straight Connector 12"/>
          <p:cNvCxnSpPr/>
          <p:nvPr/>
        </p:nvCxnSpPr>
        <p:spPr>
          <a:xfrm flipH="1">
            <a:off x="2911755" y="2694802"/>
            <a:ext cx="136294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911753" y="4173845"/>
            <a:ext cx="65049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911755" y="5645146"/>
            <a:ext cx="136294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960859" y="2694802"/>
            <a:ext cx="136294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8665565" y="4173845"/>
            <a:ext cx="65049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960859" y="5645146"/>
            <a:ext cx="136294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rewar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473" y="4979189"/>
            <a:ext cx="1285455" cy="1285454"/>
          </a:xfrm>
          <a:prstGeom prst="rect">
            <a:avLst/>
          </a:prstGeom>
        </p:spPr>
      </p:pic>
      <p:pic>
        <p:nvPicPr>
          <p:cNvPr id="21" name="Picture 20" descr="fu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660" y="3662762"/>
            <a:ext cx="1068632" cy="1068632"/>
          </a:xfrm>
          <a:prstGeom prst="rect">
            <a:avLst/>
          </a:prstGeom>
        </p:spPr>
      </p:pic>
      <p:pic>
        <p:nvPicPr>
          <p:cNvPr id="22" name="Picture 21" descr="employe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5855" y="3515604"/>
            <a:ext cx="1270020" cy="1270020"/>
          </a:xfrm>
          <a:prstGeom prst="rect">
            <a:avLst/>
          </a:prstGeom>
        </p:spPr>
      </p:pic>
      <p:pic>
        <p:nvPicPr>
          <p:cNvPr id="23" name="Picture 22" descr="CO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3029" y="2199185"/>
            <a:ext cx="991235" cy="991234"/>
          </a:xfrm>
          <a:prstGeom prst="rect">
            <a:avLst/>
          </a:prstGeom>
        </p:spPr>
      </p:pic>
      <p:pic>
        <p:nvPicPr>
          <p:cNvPr id="24" name="Picture 23" descr="WHATCA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6566" y="5084628"/>
            <a:ext cx="1084164" cy="1084164"/>
          </a:xfrm>
          <a:prstGeom prst="rect">
            <a:avLst/>
          </a:prstGeom>
        </p:spPr>
      </p:pic>
      <p:pic>
        <p:nvPicPr>
          <p:cNvPr id="3" name="Picture 2" descr="car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3161" y="2110197"/>
            <a:ext cx="1177367" cy="1177366"/>
          </a:xfrm>
          <a:prstGeom prst="rect">
            <a:avLst/>
          </a:prstGeom>
        </p:spPr>
      </p:pic>
    </p:spTree>
    <p:extLst>
      <p:ext uri="{BB962C8B-B14F-4D97-AF65-F5344CB8AC3E}">
        <p14:creationId xmlns:p14="http://schemas.microsoft.com/office/powerpoint/2010/main" val="131497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2"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par>
                                <p:cTn id="33" presetID="22" presetClass="entr" presetSubtype="2"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par>
                                <p:cTn id="36" presetID="22" presetClass="entr" presetSubtype="2"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6" grpId="1"/>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and driver support</a:t>
            </a:r>
          </a:p>
        </p:txBody>
      </p:sp>
      <p:grpSp>
        <p:nvGrpSpPr>
          <p:cNvPr id="13" name="Group 12"/>
          <p:cNvGrpSpPr/>
          <p:nvPr/>
        </p:nvGrpSpPr>
        <p:grpSpPr>
          <a:xfrm>
            <a:off x="1693275" y="3326400"/>
            <a:ext cx="2522632" cy="2500790"/>
            <a:chOff x="1693274" y="3326400"/>
            <a:chExt cx="2522632" cy="2500790"/>
          </a:xfrm>
        </p:grpSpPr>
        <p:sp>
          <p:nvSpPr>
            <p:cNvPr id="14" name="Rectangle 13"/>
            <p:cNvSpPr/>
            <p:nvPr/>
          </p:nvSpPr>
          <p:spPr>
            <a:xfrm>
              <a:off x="1693274" y="3326400"/>
              <a:ext cx="2522632" cy="250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899719" y="3462558"/>
              <a:ext cx="2125231" cy="1477328"/>
            </a:xfrm>
            <a:prstGeom prst="rect">
              <a:avLst/>
            </a:prstGeom>
            <a:noFill/>
          </p:spPr>
          <p:txBody>
            <a:bodyPr wrap="square" rtlCol="0" anchor="ctr">
              <a:spAutoFit/>
            </a:bodyPr>
            <a:lstStyle/>
            <a:p>
              <a:pPr algn="ctr"/>
              <a:r>
                <a:rPr lang="en-US" dirty="0">
                  <a:solidFill>
                    <a:schemeClr val="bg1"/>
                  </a:solidFill>
                </a:rPr>
                <a:t>Devoted </a:t>
              </a:r>
              <a:r>
                <a:rPr lang="en-US" dirty="0" smtClean="0">
                  <a:solidFill>
                    <a:schemeClr val="bg1"/>
                  </a:solidFill>
                </a:rPr>
                <a:t>team </a:t>
              </a:r>
              <a:r>
                <a:rPr lang="en-US" dirty="0">
                  <a:solidFill>
                    <a:schemeClr val="bg1"/>
                  </a:solidFill>
                </a:rPr>
                <a:t>accessed through dedicated support line, email inbox and live chat. </a:t>
              </a:r>
            </a:p>
          </p:txBody>
        </p:sp>
      </p:grpSp>
      <p:grpSp>
        <p:nvGrpSpPr>
          <p:cNvPr id="16" name="Group 15"/>
          <p:cNvGrpSpPr/>
          <p:nvPr/>
        </p:nvGrpSpPr>
        <p:grpSpPr>
          <a:xfrm>
            <a:off x="4833605" y="3326398"/>
            <a:ext cx="2522632" cy="2500792"/>
            <a:chOff x="4833605" y="3326398"/>
            <a:chExt cx="2522632" cy="2500792"/>
          </a:xfrm>
        </p:grpSpPr>
        <p:sp>
          <p:nvSpPr>
            <p:cNvPr id="17" name="Rectangle 16"/>
            <p:cNvSpPr/>
            <p:nvPr/>
          </p:nvSpPr>
          <p:spPr>
            <a:xfrm>
              <a:off x="4833605" y="3326400"/>
              <a:ext cx="2522632" cy="250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4915680" y="3326398"/>
              <a:ext cx="2367124" cy="2308324"/>
            </a:xfrm>
            <a:prstGeom prst="rect">
              <a:avLst/>
            </a:prstGeom>
            <a:noFill/>
          </p:spPr>
          <p:txBody>
            <a:bodyPr wrap="square" rtlCol="0" anchor="ctr">
              <a:spAutoFit/>
            </a:bodyPr>
            <a:lstStyle/>
            <a:p>
              <a:pPr algn="ctr"/>
              <a:r>
                <a:rPr lang="en-US" dirty="0">
                  <a:solidFill>
                    <a:schemeClr val="bg1"/>
                  </a:solidFill>
                </a:rPr>
                <a:t>Additional support for employees through our engagement </a:t>
              </a:r>
              <a:r>
                <a:rPr lang="en-US" dirty="0" smtClean="0">
                  <a:solidFill>
                    <a:schemeClr val="bg1"/>
                  </a:solidFill>
                </a:rPr>
                <a:t>team </a:t>
              </a:r>
              <a:r>
                <a:rPr lang="en-US" dirty="0">
                  <a:solidFill>
                    <a:schemeClr val="bg1"/>
                  </a:solidFill>
                </a:rPr>
                <a:t>to guide and help employees through the decision making and order process </a:t>
              </a:r>
            </a:p>
          </p:txBody>
        </p:sp>
      </p:grpSp>
      <p:grpSp>
        <p:nvGrpSpPr>
          <p:cNvPr id="19" name="Group 18"/>
          <p:cNvGrpSpPr/>
          <p:nvPr/>
        </p:nvGrpSpPr>
        <p:grpSpPr>
          <a:xfrm>
            <a:off x="7973936" y="3326400"/>
            <a:ext cx="2522632" cy="2500790"/>
            <a:chOff x="7973936" y="3326400"/>
            <a:chExt cx="2522632" cy="2500790"/>
          </a:xfrm>
        </p:grpSpPr>
        <p:sp>
          <p:nvSpPr>
            <p:cNvPr id="20" name="Rectangle 19"/>
            <p:cNvSpPr/>
            <p:nvPr/>
          </p:nvSpPr>
          <p:spPr>
            <a:xfrm>
              <a:off x="7973936" y="3326400"/>
              <a:ext cx="2522632" cy="25007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8052291" y="3329257"/>
              <a:ext cx="2367124" cy="1754326"/>
            </a:xfrm>
            <a:prstGeom prst="rect">
              <a:avLst/>
            </a:prstGeom>
            <a:noFill/>
          </p:spPr>
          <p:txBody>
            <a:bodyPr wrap="square" rtlCol="0" anchor="ctr">
              <a:spAutoFit/>
            </a:bodyPr>
            <a:lstStyle/>
            <a:p>
              <a:pPr algn="ctr"/>
              <a:r>
                <a:rPr lang="en-US" dirty="0" smtClean="0">
                  <a:solidFill>
                    <a:schemeClr val="bg1"/>
                  </a:solidFill>
                </a:rPr>
                <a:t>A </a:t>
              </a:r>
              <a:r>
                <a:rPr lang="en-US" dirty="0">
                  <a:solidFill>
                    <a:schemeClr val="bg1"/>
                  </a:solidFill>
                </a:rPr>
                <a:t>branded </a:t>
              </a:r>
              <a:r>
                <a:rPr lang="en-US" dirty="0" smtClean="0">
                  <a:solidFill>
                    <a:schemeClr val="bg1"/>
                  </a:solidFill>
                </a:rPr>
                <a:t>website </a:t>
              </a:r>
              <a:r>
                <a:rPr lang="en-US" dirty="0">
                  <a:solidFill>
                    <a:schemeClr val="bg1"/>
                  </a:solidFill>
                </a:rPr>
                <a:t>will make your employees and drivers feel like they are dealing with an in-house team. </a:t>
              </a:r>
            </a:p>
          </p:txBody>
        </p:sp>
      </p:grpSp>
      <p:grpSp>
        <p:nvGrpSpPr>
          <p:cNvPr id="26" name="Group 25"/>
          <p:cNvGrpSpPr/>
          <p:nvPr/>
        </p:nvGrpSpPr>
        <p:grpSpPr>
          <a:xfrm>
            <a:off x="1693275" y="1641600"/>
            <a:ext cx="2522632" cy="1684800"/>
            <a:chOff x="1693274" y="1641600"/>
            <a:chExt cx="2522632" cy="1684800"/>
          </a:xfrm>
        </p:grpSpPr>
        <p:sp>
          <p:nvSpPr>
            <p:cNvPr id="5" name="Rectangle 4"/>
            <p:cNvSpPr/>
            <p:nvPr/>
          </p:nvSpPr>
          <p:spPr>
            <a:xfrm>
              <a:off x="1693274" y="1641600"/>
              <a:ext cx="2522632" cy="1684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descr="PHONE.png"/>
            <p:cNvPicPr>
              <a:picLocks noChangeAspect="1"/>
            </p:cNvPicPr>
            <p:nvPr/>
          </p:nvPicPr>
          <p:blipFill rotWithShape="1">
            <a:blip r:embed="rId3">
              <a:extLst>
                <a:ext uri="{28A0092B-C50C-407E-A947-70E740481C1C}">
                  <a14:useLocalDpi xmlns:a14="http://schemas.microsoft.com/office/drawing/2010/main" val="0"/>
                </a:ext>
              </a:extLst>
            </a:blip>
            <a:srcRect l="17949" t="17949" r="17949" b="17949"/>
            <a:stretch/>
          </p:blipFill>
          <p:spPr>
            <a:xfrm>
              <a:off x="2369698" y="1951408"/>
              <a:ext cx="1161552" cy="1161552"/>
            </a:xfrm>
            <a:prstGeom prst="rect">
              <a:avLst/>
            </a:prstGeom>
          </p:spPr>
        </p:pic>
      </p:grpSp>
      <p:grpSp>
        <p:nvGrpSpPr>
          <p:cNvPr id="27" name="Group 26"/>
          <p:cNvGrpSpPr/>
          <p:nvPr/>
        </p:nvGrpSpPr>
        <p:grpSpPr>
          <a:xfrm>
            <a:off x="4833605" y="1641600"/>
            <a:ext cx="2522632" cy="1684800"/>
            <a:chOff x="4833605" y="1641600"/>
            <a:chExt cx="2522632" cy="1684800"/>
          </a:xfrm>
        </p:grpSpPr>
        <p:sp>
          <p:nvSpPr>
            <p:cNvPr id="8" name="Rectangle 7"/>
            <p:cNvSpPr/>
            <p:nvPr/>
          </p:nvSpPr>
          <p:spPr>
            <a:xfrm>
              <a:off x="4833605" y="1641600"/>
              <a:ext cx="2522632" cy="1684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CHAT.png"/>
            <p:cNvPicPr>
              <a:picLocks noChangeAspect="1"/>
            </p:cNvPicPr>
            <p:nvPr/>
          </p:nvPicPr>
          <p:blipFill rotWithShape="1">
            <a:blip r:embed="rId4">
              <a:extLst>
                <a:ext uri="{28A0092B-C50C-407E-A947-70E740481C1C}">
                  <a14:useLocalDpi xmlns:a14="http://schemas.microsoft.com/office/drawing/2010/main" val="0"/>
                </a:ext>
              </a:extLst>
            </a:blip>
            <a:srcRect l="18802" t="18802" r="18802" b="18802"/>
            <a:stretch/>
          </p:blipFill>
          <p:spPr>
            <a:xfrm>
              <a:off x="5529234" y="1959128"/>
              <a:ext cx="1130628" cy="1130628"/>
            </a:xfrm>
            <a:prstGeom prst="rect">
              <a:avLst/>
            </a:prstGeom>
          </p:spPr>
        </p:pic>
      </p:grpSp>
      <p:grpSp>
        <p:nvGrpSpPr>
          <p:cNvPr id="28" name="Group 27"/>
          <p:cNvGrpSpPr/>
          <p:nvPr/>
        </p:nvGrpSpPr>
        <p:grpSpPr>
          <a:xfrm>
            <a:off x="7973936" y="1641600"/>
            <a:ext cx="2522632" cy="1684800"/>
            <a:chOff x="7973936" y="1641600"/>
            <a:chExt cx="2522632" cy="1684800"/>
          </a:xfrm>
        </p:grpSpPr>
        <p:sp>
          <p:nvSpPr>
            <p:cNvPr id="11" name="Rectangle 10"/>
            <p:cNvSpPr/>
            <p:nvPr/>
          </p:nvSpPr>
          <p:spPr>
            <a:xfrm>
              <a:off x="7973936" y="1641600"/>
              <a:ext cx="2522632" cy="1684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EMAIL.png"/>
            <p:cNvPicPr>
              <a:picLocks noChangeAspect="1"/>
            </p:cNvPicPr>
            <p:nvPr/>
          </p:nvPicPr>
          <p:blipFill rotWithShape="1">
            <a:blip r:embed="rId5">
              <a:extLst>
                <a:ext uri="{28A0092B-C50C-407E-A947-70E740481C1C}">
                  <a14:useLocalDpi xmlns:a14="http://schemas.microsoft.com/office/drawing/2010/main" val="0"/>
                </a:ext>
              </a:extLst>
            </a:blip>
            <a:srcRect l="18376" t="18376" r="18376" b="18376"/>
            <a:stretch/>
          </p:blipFill>
          <p:spPr>
            <a:xfrm>
              <a:off x="8657847" y="1935921"/>
              <a:ext cx="1146064" cy="1146064"/>
            </a:xfrm>
            <a:prstGeom prst="rect">
              <a:avLst/>
            </a:prstGeom>
          </p:spPr>
        </p:pic>
      </p:grpSp>
    </p:spTree>
    <p:extLst>
      <p:ext uri="{BB962C8B-B14F-4D97-AF65-F5344CB8AC3E}">
        <p14:creationId xmlns:p14="http://schemas.microsoft.com/office/powerpoint/2010/main" val="10411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2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4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2" presetClass="entr" presetSubtype="0" fill="hold"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a:t>
            </a:r>
            <a:endParaRPr lang="en-US" dirty="0"/>
          </a:p>
        </p:txBody>
      </p:sp>
      <p:sp>
        <p:nvSpPr>
          <p:cNvPr id="4" name="Rectangle 3"/>
          <p:cNvSpPr/>
          <p:nvPr/>
        </p:nvSpPr>
        <p:spPr>
          <a:xfrm>
            <a:off x="0" y="2183719"/>
            <a:ext cx="12192000" cy="3616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 name="Straight Connector 4"/>
          <p:cNvCxnSpPr/>
          <p:nvPr/>
        </p:nvCxnSpPr>
        <p:spPr>
          <a:xfrm>
            <a:off x="6120003" y="2784881"/>
            <a:ext cx="0" cy="2381365"/>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357556" y="2500155"/>
            <a:ext cx="4216904" cy="2417599"/>
            <a:chOff x="1357556" y="2500150"/>
            <a:chExt cx="4216904" cy="2417599"/>
          </a:xfrm>
        </p:grpSpPr>
        <p:sp>
          <p:nvSpPr>
            <p:cNvPr id="6" name="TextBox 5"/>
            <p:cNvSpPr txBox="1"/>
            <p:nvPr/>
          </p:nvSpPr>
          <p:spPr>
            <a:xfrm>
              <a:off x="1357556" y="4209863"/>
              <a:ext cx="4216904" cy="707886"/>
            </a:xfrm>
            <a:prstGeom prst="rect">
              <a:avLst/>
            </a:prstGeom>
            <a:noFill/>
          </p:spPr>
          <p:txBody>
            <a:bodyPr wrap="square" rtlCol="0" anchor="ctr">
              <a:spAutoFit/>
            </a:bodyPr>
            <a:lstStyle/>
            <a:p>
              <a:pPr algn="ctr"/>
              <a:r>
                <a:rPr lang="en-US" sz="2000" dirty="0" smtClean="0">
                  <a:solidFill>
                    <a:schemeClr val="bg1"/>
                  </a:solidFill>
                  <a:latin typeface="FoundrySterling-Book"/>
                  <a:cs typeface="FoundrySterling-Book"/>
                </a:rPr>
                <a:t>Flexibility to have either Tusker or own managed insurance</a:t>
              </a:r>
              <a:endParaRPr lang="en-US" sz="2000" dirty="0">
                <a:solidFill>
                  <a:schemeClr val="bg1"/>
                </a:solidFill>
                <a:latin typeface="FoundrySterling-Book"/>
                <a:cs typeface="FoundrySterling-Book"/>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936" y="2500150"/>
              <a:ext cx="1809086" cy="1809086"/>
            </a:xfrm>
            <a:prstGeom prst="rect">
              <a:avLst/>
            </a:prstGeom>
          </p:spPr>
        </p:pic>
      </p:grpSp>
      <p:grpSp>
        <p:nvGrpSpPr>
          <p:cNvPr id="11" name="Group 10"/>
          <p:cNvGrpSpPr/>
          <p:nvPr/>
        </p:nvGrpSpPr>
        <p:grpSpPr>
          <a:xfrm>
            <a:off x="6509985" y="2914913"/>
            <a:ext cx="4572000" cy="2314547"/>
            <a:chOff x="6509986" y="2914913"/>
            <a:chExt cx="4572000" cy="2314547"/>
          </a:xfrm>
        </p:grpSpPr>
        <p:sp>
          <p:nvSpPr>
            <p:cNvPr id="7" name="TextBox 6"/>
            <p:cNvSpPr txBox="1"/>
            <p:nvPr/>
          </p:nvSpPr>
          <p:spPr>
            <a:xfrm>
              <a:off x="6509986" y="4213797"/>
              <a:ext cx="4572000" cy="1015663"/>
            </a:xfrm>
            <a:prstGeom prst="rect">
              <a:avLst/>
            </a:prstGeom>
            <a:noFill/>
          </p:spPr>
          <p:txBody>
            <a:bodyPr wrap="square" rtlCol="0" anchor="ctr">
              <a:spAutoFit/>
            </a:bodyPr>
            <a:lstStyle/>
            <a:p>
              <a:pPr algn="ctr"/>
              <a:r>
                <a:rPr lang="en-US" sz="2000" dirty="0">
                  <a:solidFill>
                    <a:schemeClr val="bg1"/>
                  </a:solidFill>
                  <a:latin typeface="FoundrySterling-Book"/>
                  <a:cs typeface="FoundrySterling-Book"/>
                </a:rPr>
                <a:t>One call number for all employees motoring needs </a:t>
              </a:r>
              <a:r>
                <a:rPr lang="en-US" sz="2000" dirty="0" smtClean="0">
                  <a:solidFill>
                    <a:schemeClr val="bg1"/>
                  </a:solidFill>
                  <a:latin typeface="FoundrySterling-Book"/>
                  <a:cs typeface="FoundrySterling-Book"/>
                </a:rPr>
                <a:t>&amp; ability to add under 21 year old employees or siblings</a:t>
              </a:r>
              <a:endParaRPr lang="en-US" sz="2000" dirty="0">
                <a:solidFill>
                  <a:schemeClr val="bg1"/>
                </a:solidFill>
                <a:latin typeface="FoundrySterling-Book"/>
                <a:cs typeface="FoundrySterling-Book"/>
              </a:endParaRPr>
            </a:p>
          </p:txBody>
        </p:sp>
        <p:pic>
          <p:nvPicPr>
            <p:cNvPr id="9" name="Picture 8" descr="ca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2692" y="2914913"/>
              <a:ext cx="1261500" cy="1261500"/>
            </a:xfrm>
            <a:prstGeom prst="rect">
              <a:avLst/>
            </a:prstGeom>
          </p:spPr>
        </p:pic>
      </p:grpSp>
    </p:spTree>
    <p:extLst>
      <p:ext uri="{BB962C8B-B14F-4D97-AF65-F5344CB8AC3E}">
        <p14:creationId xmlns:p14="http://schemas.microsoft.com/office/powerpoint/2010/main" val="132486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183719"/>
            <a:ext cx="12192000" cy="3616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Early termination protection</a:t>
            </a:r>
            <a:endParaRPr lang="en-US" dirty="0"/>
          </a:p>
        </p:txBody>
      </p:sp>
      <p:sp>
        <p:nvSpPr>
          <p:cNvPr id="3" name="Content Placeholder 2"/>
          <p:cNvSpPr>
            <a:spLocks noGrp="1"/>
          </p:cNvSpPr>
          <p:nvPr>
            <p:ph idx="1"/>
          </p:nvPr>
        </p:nvSpPr>
        <p:spPr>
          <a:xfrm>
            <a:off x="838200" y="1239183"/>
            <a:ext cx="10515600" cy="4432537"/>
          </a:xfrm>
        </p:spPr>
        <p:txBody>
          <a:bodyPr/>
          <a:lstStyle/>
          <a:p>
            <a:pPr algn="ctr"/>
            <a:r>
              <a:rPr lang="en-US" dirty="0">
                <a:solidFill>
                  <a:schemeClr val="tx2"/>
                </a:solidFill>
                <a:latin typeface="+mj-lt"/>
              </a:rPr>
              <a:t>Protection to </a:t>
            </a:r>
            <a:r>
              <a:rPr lang="en-US" dirty="0" smtClean="0">
                <a:solidFill>
                  <a:schemeClr val="tx2"/>
                </a:solidFill>
                <a:latin typeface="+mj-lt"/>
              </a:rPr>
              <a:t>mitigate any costs arising from resignation, redundancy, </a:t>
            </a:r>
            <a:br>
              <a:rPr lang="en-US" dirty="0" smtClean="0">
                <a:solidFill>
                  <a:schemeClr val="tx2"/>
                </a:solidFill>
                <a:latin typeface="+mj-lt"/>
              </a:rPr>
            </a:br>
            <a:r>
              <a:rPr lang="en-US" dirty="0" smtClean="0">
                <a:solidFill>
                  <a:schemeClr val="tx2"/>
                </a:solidFill>
                <a:latin typeface="+mj-lt"/>
              </a:rPr>
              <a:t>maternity, paternity, adoption and long term sickness</a:t>
            </a:r>
            <a:endParaRPr lang="en-US" dirty="0">
              <a:solidFill>
                <a:schemeClr val="tx2"/>
              </a:solidFill>
              <a:latin typeface="+mj-lt"/>
            </a:endParaRPr>
          </a:p>
          <a:p>
            <a:pPr algn="ctr"/>
            <a:endParaRPr lang="en-US" dirty="0">
              <a:solidFill>
                <a:schemeClr val="tx2"/>
              </a:solidFill>
              <a:latin typeface="+mj-lt"/>
            </a:endParaRPr>
          </a:p>
        </p:txBody>
      </p:sp>
      <p:grpSp>
        <p:nvGrpSpPr>
          <p:cNvPr id="21" name="Group 20"/>
          <p:cNvGrpSpPr/>
          <p:nvPr/>
        </p:nvGrpSpPr>
        <p:grpSpPr>
          <a:xfrm>
            <a:off x="1982471" y="2460209"/>
            <a:ext cx="1951496" cy="2274787"/>
            <a:chOff x="1982470" y="2460209"/>
            <a:chExt cx="1951496" cy="2274787"/>
          </a:xfrm>
        </p:grpSpPr>
        <p:sp>
          <p:nvSpPr>
            <p:cNvPr id="7" name="TextBox 6"/>
            <p:cNvSpPr txBox="1"/>
            <p:nvPr/>
          </p:nvSpPr>
          <p:spPr>
            <a:xfrm>
              <a:off x="2436240" y="2460209"/>
              <a:ext cx="1028059" cy="1323439"/>
            </a:xfrm>
            <a:prstGeom prst="rect">
              <a:avLst/>
            </a:prstGeom>
            <a:noFill/>
          </p:spPr>
          <p:txBody>
            <a:bodyPr wrap="square" rtlCol="0" anchor="ctr">
              <a:spAutoFit/>
            </a:bodyPr>
            <a:lstStyle/>
            <a:p>
              <a:pPr algn="ctr"/>
              <a:r>
                <a:rPr lang="en-US" sz="8000" dirty="0" smtClean="0">
                  <a:solidFill>
                    <a:schemeClr val="tx2"/>
                  </a:solidFill>
                  <a:latin typeface="+mj-lt"/>
                </a:rPr>
                <a:t>1</a:t>
              </a:r>
              <a:endParaRPr lang="en-US" sz="8000" dirty="0">
                <a:solidFill>
                  <a:schemeClr val="tx2"/>
                </a:solidFill>
                <a:latin typeface="+mj-lt"/>
              </a:endParaRPr>
            </a:p>
          </p:txBody>
        </p:sp>
        <p:sp>
          <p:nvSpPr>
            <p:cNvPr id="14" name="Rectangle 13"/>
            <p:cNvSpPr/>
            <p:nvPr/>
          </p:nvSpPr>
          <p:spPr>
            <a:xfrm>
              <a:off x="2330952" y="3814135"/>
              <a:ext cx="126227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1982470" y="4088665"/>
              <a:ext cx="1951496" cy="646331"/>
            </a:xfrm>
            <a:prstGeom prst="rect">
              <a:avLst/>
            </a:prstGeom>
            <a:noFill/>
          </p:spPr>
          <p:txBody>
            <a:bodyPr wrap="square" rtlCol="0">
              <a:spAutoFit/>
            </a:bodyPr>
            <a:lstStyle/>
            <a:p>
              <a:pPr algn="ctr"/>
              <a:r>
                <a:rPr lang="en-US" dirty="0">
                  <a:solidFill>
                    <a:schemeClr val="tx1">
                      <a:lumMod val="75000"/>
                      <a:lumOff val="25000"/>
                    </a:schemeClr>
                  </a:solidFill>
                  <a:latin typeface="FoundrySterling-Book"/>
                  <a:cs typeface="FoundrySterling-Book"/>
                </a:rPr>
                <a:t>Full </a:t>
              </a:r>
              <a:r>
                <a:rPr lang="en-US" dirty="0" smtClean="0">
                  <a:solidFill>
                    <a:schemeClr val="tx1">
                      <a:lumMod val="75000"/>
                      <a:lumOff val="25000"/>
                    </a:schemeClr>
                  </a:solidFill>
                  <a:latin typeface="FoundrySterling-Book"/>
                  <a:cs typeface="FoundrySterling-Book"/>
                </a:rPr>
                <a:t>protection of ET costs </a:t>
              </a:r>
              <a:endParaRPr lang="en-US" dirty="0">
                <a:solidFill>
                  <a:schemeClr val="tx1">
                    <a:lumMod val="75000"/>
                    <a:lumOff val="25000"/>
                  </a:schemeClr>
                </a:solidFill>
                <a:latin typeface="FoundrySterling-Book"/>
                <a:cs typeface="FoundrySterling-Book"/>
              </a:endParaRPr>
            </a:p>
          </p:txBody>
        </p:sp>
      </p:grpSp>
      <p:grpSp>
        <p:nvGrpSpPr>
          <p:cNvPr id="22" name="Group 21"/>
          <p:cNvGrpSpPr/>
          <p:nvPr/>
        </p:nvGrpSpPr>
        <p:grpSpPr>
          <a:xfrm>
            <a:off x="5111056" y="2460209"/>
            <a:ext cx="1951496" cy="2551786"/>
            <a:chOff x="5111056" y="2460209"/>
            <a:chExt cx="1951496" cy="2551786"/>
          </a:xfrm>
        </p:grpSpPr>
        <p:sp>
          <p:nvSpPr>
            <p:cNvPr id="10" name="TextBox 9"/>
            <p:cNvSpPr txBox="1"/>
            <p:nvPr/>
          </p:nvSpPr>
          <p:spPr>
            <a:xfrm>
              <a:off x="5589530" y="2460209"/>
              <a:ext cx="1028059" cy="1323439"/>
            </a:xfrm>
            <a:prstGeom prst="rect">
              <a:avLst/>
            </a:prstGeom>
            <a:noFill/>
          </p:spPr>
          <p:txBody>
            <a:bodyPr wrap="square" rtlCol="0" anchor="ctr">
              <a:spAutoFit/>
            </a:bodyPr>
            <a:lstStyle/>
            <a:p>
              <a:pPr algn="ctr"/>
              <a:r>
                <a:rPr lang="en-US" sz="8000" dirty="0" smtClean="0">
                  <a:solidFill>
                    <a:schemeClr val="tx2"/>
                  </a:solidFill>
                  <a:latin typeface="+mj-lt"/>
                </a:rPr>
                <a:t>2</a:t>
              </a:r>
              <a:endParaRPr lang="en-US" sz="8000" dirty="0">
                <a:solidFill>
                  <a:schemeClr val="tx2"/>
                </a:solidFill>
                <a:latin typeface="+mj-lt"/>
              </a:endParaRPr>
            </a:p>
          </p:txBody>
        </p:sp>
        <p:sp>
          <p:nvSpPr>
            <p:cNvPr id="15" name="Rectangle 14"/>
            <p:cNvSpPr/>
            <p:nvPr/>
          </p:nvSpPr>
          <p:spPr>
            <a:xfrm>
              <a:off x="5471154" y="3814135"/>
              <a:ext cx="126227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5111056" y="4088665"/>
              <a:ext cx="1951496" cy="923330"/>
            </a:xfrm>
            <a:prstGeom prst="rect">
              <a:avLst/>
            </a:prstGeom>
            <a:noFill/>
          </p:spPr>
          <p:txBody>
            <a:bodyPr wrap="square" rtlCol="0">
              <a:spAutoFit/>
            </a:bodyPr>
            <a:lstStyle/>
            <a:p>
              <a:pPr algn="ctr"/>
              <a:r>
                <a:rPr lang="en-US" dirty="0">
                  <a:solidFill>
                    <a:schemeClr val="tx1">
                      <a:lumMod val="75000"/>
                      <a:lumOff val="25000"/>
                    </a:schemeClr>
                  </a:solidFill>
                  <a:latin typeface="FoundrySterling-Book"/>
                  <a:cs typeface="FoundrySterling-Book"/>
                </a:rPr>
                <a:t>Employee and employer protected </a:t>
              </a:r>
            </a:p>
          </p:txBody>
        </p:sp>
      </p:grpSp>
      <p:grpSp>
        <p:nvGrpSpPr>
          <p:cNvPr id="23" name="Group 22"/>
          <p:cNvGrpSpPr/>
          <p:nvPr/>
        </p:nvGrpSpPr>
        <p:grpSpPr>
          <a:xfrm>
            <a:off x="8262875" y="2460209"/>
            <a:ext cx="1951496" cy="2274787"/>
            <a:chOff x="8262874" y="2460209"/>
            <a:chExt cx="1951496" cy="2274787"/>
          </a:xfrm>
        </p:grpSpPr>
        <p:sp>
          <p:nvSpPr>
            <p:cNvPr id="13" name="TextBox 12"/>
            <p:cNvSpPr txBox="1"/>
            <p:nvPr/>
          </p:nvSpPr>
          <p:spPr>
            <a:xfrm>
              <a:off x="8725542" y="2460209"/>
              <a:ext cx="1028059" cy="1323439"/>
            </a:xfrm>
            <a:prstGeom prst="rect">
              <a:avLst/>
            </a:prstGeom>
            <a:noFill/>
          </p:spPr>
          <p:txBody>
            <a:bodyPr wrap="square" rtlCol="0" anchor="ctr">
              <a:spAutoFit/>
            </a:bodyPr>
            <a:lstStyle/>
            <a:p>
              <a:pPr algn="ctr"/>
              <a:r>
                <a:rPr lang="en-US" sz="8000" dirty="0" smtClean="0">
                  <a:solidFill>
                    <a:schemeClr val="tx2"/>
                  </a:solidFill>
                  <a:latin typeface="+mj-lt"/>
                </a:rPr>
                <a:t>3</a:t>
              </a:r>
              <a:endParaRPr lang="en-US" sz="8000" dirty="0">
                <a:solidFill>
                  <a:schemeClr val="tx2"/>
                </a:solidFill>
                <a:latin typeface="+mj-lt"/>
              </a:endParaRPr>
            </a:p>
          </p:txBody>
        </p:sp>
        <p:sp>
          <p:nvSpPr>
            <p:cNvPr id="16" name="Rectangle 15"/>
            <p:cNvSpPr/>
            <p:nvPr/>
          </p:nvSpPr>
          <p:spPr>
            <a:xfrm>
              <a:off x="8611357" y="3814135"/>
              <a:ext cx="126227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p:cNvSpPr txBox="1"/>
            <p:nvPr/>
          </p:nvSpPr>
          <p:spPr>
            <a:xfrm>
              <a:off x="8262874" y="4088665"/>
              <a:ext cx="1951496" cy="646331"/>
            </a:xfrm>
            <a:prstGeom prst="rect">
              <a:avLst/>
            </a:prstGeom>
            <a:noFill/>
          </p:spPr>
          <p:txBody>
            <a:bodyPr wrap="square" rtlCol="0">
              <a:spAutoFit/>
            </a:bodyPr>
            <a:lstStyle/>
            <a:p>
              <a:pPr algn="ctr"/>
              <a:r>
                <a:rPr lang="en-US" dirty="0" smtClean="0">
                  <a:solidFill>
                    <a:schemeClr val="tx1">
                      <a:lumMod val="75000"/>
                      <a:lumOff val="25000"/>
                    </a:schemeClr>
                  </a:solidFill>
                  <a:latin typeface="FoundrySterling-Book"/>
                  <a:cs typeface="FoundrySterling-Book"/>
                </a:rPr>
                <a:t>Typical 6 </a:t>
              </a:r>
              <a:r>
                <a:rPr lang="en-US" dirty="0">
                  <a:solidFill>
                    <a:schemeClr val="tx1">
                      <a:lumMod val="75000"/>
                      <a:lumOff val="25000"/>
                    </a:schemeClr>
                  </a:solidFill>
                  <a:latin typeface="FoundrySterling-Book"/>
                  <a:cs typeface="FoundrySterling-Book"/>
                </a:rPr>
                <a:t>month exclusion </a:t>
              </a:r>
              <a:r>
                <a:rPr lang="en-US" dirty="0" smtClean="0">
                  <a:solidFill>
                    <a:schemeClr val="tx1">
                      <a:lumMod val="75000"/>
                      <a:lumOff val="25000"/>
                    </a:schemeClr>
                  </a:solidFill>
                  <a:latin typeface="FoundrySterling-Book"/>
                  <a:cs typeface="FoundrySterling-Book"/>
                </a:rPr>
                <a:t>period  </a:t>
              </a:r>
              <a:endParaRPr lang="en-US" dirty="0">
                <a:solidFill>
                  <a:schemeClr val="tx1">
                    <a:lumMod val="75000"/>
                    <a:lumOff val="25000"/>
                  </a:schemeClr>
                </a:solidFill>
                <a:latin typeface="FoundrySterling-Book"/>
                <a:cs typeface="FoundrySterling-Book"/>
              </a:endParaRPr>
            </a:p>
          </p:txBody>
        </p:sp>
      </p:grpSp>
    </p:spTree>
    <p:extLst>
      <p:ext uri="{BB962C8B-B14F-4D97-AF65-F5344CB8AC3E}">
        <p14:creationId xmlns:p14="http://schemas.microsoft.com/office/powerpoint/2010/main" val="408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
            <a:ext cx="12192000" cy="281709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p:cNvSpPr/>
          <p:nvPr/>
        </p:nvSpPr>
        <p:spPr>
          <a:xfrm>
            <a:off x="1703687" y="2029738"/>
            <a:ext cx="216832" cy="216832"/>
          </a:xfrm>
          <a:prstGeom prst="ellipse">
            <a:avLst/>
          </a:prstGeom>
          <a:solidFill>
            <a:schemeClr val="bg1"/>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p:cNvSpPr/>
          <p:nvPr/>
        </p:nvSpPr>
        <p:spPr>
          <a:xfrm>
            <a:off x="4561231" y="2029738"/>
            <a:ext cx="216832" cy="216832"/>
          </a:xfrm>
          <a:prstGeom prst="ellipse">
            <a:avLst/>
          </a:prstGeom>
          <a:solidFill>
            <a:schemeClr val="bg1"/>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p:cNvSpPr/>
          <p:nvPr/>
        </p:nvSpPr>
        <p:spPr>
          <a:xfrm>
            <a:off x="7418776" y="2029738"/>
            <a:ext cx="216832" cy="216832"/>
          </a:xfrm>
          <a:prstGeom prst="ellipse">
            <a:avLst/>
          </a:prstGeom>
          <a:solidFill>
            <a:schemeClr val="bg1"/>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0276323" y="2029738"/>
            <a:ext cx="216832" cy="216832"/>
          </a:xfrm>
          <a:prstGeom prst="ellipse">
            <a:avLst/>
          </a:prstGeom>
          <a:solidFill>
            <a:schemeClr val="bg1"/>
          </a:solidFill>
          <a:ln w="762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p:cNvCxnSpPr>
            <a:stCxn id="5" idx="6"/>
            <a:endCxn id="6" idx="2"/>
          </p:cNvCxnSpPr>
          <p:nvPr/>
        </p:nvCxnSpPr>
        <p:spPr>
          <a:xfrm>
            <a:off x="1920526" y="2138154"/>
            <a:ext cx="2640713" cy="0"/>
          </a:xfrm>
          <a:prstGeom prst="line">
            <a:avLst/>
          </a:prstGeom>
          <a:ln w="28575" cmpd="sng">
            <a:solidFill>
              <a:srgbClr val="E6152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78072" y="2138154"/>
            <a:ext cx="2640713" cy="0"/>
          </a:xfrm>
          <a:prstGeom prst="line">
            <a:avLst/>
          </a:prstGeom>
          <a:ln w="28575" cmpd="sng">
            <a:solidFill>
              <a:srgbClr val="E6152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35616" y="2138154"/>
            <a:ext cx="2640713" cy="0"/>
          </a:xfrm>
          <a:prstGeom prst="line">
            <a:avLst/>
          </a:prstGeom>
          <a:ln w="28575" cmpd="sng">
            <a:solidFill>
              <a:srgbClr val="E6152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0"/>
          </p:cNvCxnSpPr>
          <p:nvPr/>
        </p:nvCxnSpPr>
        <p:spPr>
          <a:xfrm flipV="1">
            <a:off x="1812103" y="1727663"/>
            <a:ext cx="0" cy="302077"/>
          </a:xfrm>
          <a:prstGeom prst="line">
            <a:avLst/>
          </a:prstGeom>
          <a:ln w="12700" cmpd="sng">
            <a:solidFill>
              <a:srgbClr val="E61520"/>
            </a:solidFill>
            <a:prstDash val="dot"/>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669647" y="1719968"/>
            <a:ext cx="0" cy="309773"/>
          </a:xfrm>
          <a:prstGeom prst="line">
            <a:avLst/>
          </a:prstGeom>
          <a:ln w="12700" cmpd="sng">
            <a:solidFill>
              <a:srgbClr val="E61520"/>
            </a:solidFill>
            <a:prstDash val="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527193" y="1719967"/>
            <a:ext cx="0" cy="309774"/>
          </a:xfrm>
          <a:prstGeom prst="line">
            <a:avLst/>
          </a:prstGeom>
          <a:ln w="12700" cmpd="sng">
            <a:solidFill>
              <a:srgbClr val="E61520"/>
            </a:solidFill>
            <a:prstDash val="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0384739" y="1719968"/>
            <a:ext cx="0" cy="309773"/>
          </a:xfrm>
          <a:prstGeom prst="line">
            <a:avLst/>
          </a:prstGeom>
          <a:ln w="12700" cmpd="sng">
            <a:solidFill>
              <a:srgbClr val="E61520"/>
            </a:solidFill>
            <a:prstDash val="dot"/>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89898" y="1227705"/>
            <a:ext cx="2052167" cy="523220"/>
          </a:xfrm>
          <a:prstGeom prst="rect">
            <a:avLst/>
          </a:prstGeom>
          <a:noFill/>
        </p:spPr>
        <p:txBody>
          <a:bodyPr wrap="square" rtlCol="0">
            <a:spAutoFit/>
          </a:bodyPr>
          <a:lstStyle/>
          <a:p>
            <a:pPr algn="ctr"/>
            <a:r>
              <a:rPr lang="en-US" sz="1400" dirty="0" smtClean="0">
                <a:solidFill>
                  <a:schemeClr val="tx1">
                    <a:lumMod val="75000"/>
                    <a:lumOff val="25000"/>
                  </a:schemeClr>
                </a:solidFill>
                <a:latin typeface="FoundrySterling-Demi"/>
                <a:cs typeface="FoundrySterling-Demi"/>
              </a:rPr>
              <a:t>6-8 week </a:t>
            </a:r>
            <a:br>
              <a:rPr lang="en-US" sz="1400" dirty="0" smtClean="0">
                <a:solidFill>
                  <a:schemeClr val="tx1">
                    <a:lumMod val="75000"/>
                    <a:lumOff val="25000"/>
                  </a:schemeClr>
                </a:solidFill>
                <a:latin typeface="FoundrySterling-Demi"/>
                <a:cs typeface="FoundrySterling-Demi"/>
              </a:rPr>
            </a:br>
            <a:r>
              <a:rPr lang="en-US" sz="1400" dirty="0" smtClean="0">
                <a:solidFill>
                  <a:schemeClr val="tx1">
                    <a:lumMod val="75000"/>
                    <a:lumOff val="25000"/>
                  </a:schemeClr>
                </a:solidFill>
                <a:latin typeface="FoundrySterling-Demi"/>
                <a:cs typeface="FoundrySterling-Demi"/>
              </a:rPr>
              <a:t>process</a:t>
            </a:r>
            <a:endParaRPr lang="en-US" sz="1400" dirty="0">
              <a:solidFill>
                <a:schemeClr val="tx1">
                  <a:lumMod val="75000"/>
                  <a:lumOff val="25000"/>
                </a:schemeClr>
              </a:solidFill>
              <a:latin typeface="FoundrySterling-Demi"/>
              <a:cs typeface="FoundrySterling-Demi"/>
            </a:endParaRPr>
          </a:p>
        </p:txBody>
      </p:sp>
      <p:sp>
        <p:nvSpPr>
          <p:cNvPr id="24" name="TextBox 23"/>
          <p:cNvSpPr txBox="1"/>
          <p:nvPr/>
        </p:nvSpPr>
        <p:spPr>
          <a:xfrm>
            <a:off x="3322185" y="1202929"/>
            <a:ext cx="2702667" cy="523220"/>
          </a:xfrm>
          <a:prstGeom prst="rect">
            <a:avLst/>
          </a:prstGeom>
          <a:noFill/>
        </p:spPr>
        <p:txBody>
          <a:bodyPr wrap="square" rtlCol="0">
            <a:spAutoFit/>
          </a:bodyPr>
          <a:lstStyle/>
          <a:p>
            <a:pPr algn="ctr"/>
            <a:r>
              <a:rPr lang="en-US" sz="1400" dirty="0" smtClean="0">
                <a:solidFill>
                  <a:schemeClr val="tx1">
                    <a:lumMod val="75000"/>
                    <a:lumOff val="25000"/>
                  </a:schemeClr>
                </a:solidFill>
                <a:latin typeface="FoundrySterling-Demi"/>
                <a:cs typeface="FoundrySterling-Demi"/>
              </a:rPr>
              <a:t>Highly skilled </a:t>
            </a:r>
            <a:br>
              <a:rPr lang="en-US" sz="1400" dirty="0" smtClean="0">
                <a:solidFill>
                  <a:schemeClr val="tx1">
                    <a:lumMod val="75000"/>
                    <a:lumOff val="25000"/>
                  </a:schemeClr>
                </a:solidFill>
                <a:latin typeface="FoundrySterling-Demi"/>
                <a:cs typeface="FoundrySterling-Demi"/>
              </a:rPr>
            </a:br>
            <a:r>
              <a:rPr lang="en-US" sz="1400" dirty="0" smtClean="0">
                <a:solidFill>
                  <a:schemeClr val="tx1">
                    <a:lumMod val="75000"/>
                    <a:lumOff val="25000"/>
                  </a:schemeClr>
                </a:solidFill>
                <a:latin typeface="FoundrySterling-Demi"/>
                <a:cs typeface="FoundrySterling-Demi"/>
              </a:rPr>
              <a:t>implementation team</a:t>
            </a:r>
            <a:endParaRPr lang="en-US" sz="1400" dirty="0">
              <a:solidFill>
                <a:schemeClr val="tx1">
                  <a:lumMod val="75000"/>
                  <a:lumOff val="25000"/>
                </a:schemeClr>
              </a:solidFill>
              <a:latin typeface="FoundrySterling-Demi"/>
              <a:cs typeface="FoundrySterling-Demi"/>
            </a:endParaRPr>
          </a:p>
        </p:txBody>
      </p:sp>
      <p:sp>
        <p:nvSpPr>
          <p:cNvPr id="25" name="TextBox 24"/>
          <p:cNvSpPr txBox="1"/>
          <p:nvPr/>
        </p:nvSpPr>
        <p:spPr>
          <a:xfrm>
            <a:off x="6319125" y="1201023"/>
            <a:ext cx="2423883" cy="523220"/>
          </a:xfrm>
          <a:prstGeom prst="rect">
            <a:avLst/>
          </a:prstGeom>
          <a:noFill/>
        </p:spPr>
        <p:txBody>
          <a:bodyPr wrap="square" rtlCol="0">
            <a:spAutoFit/>
          </a:bodyPr>
          <a:lstStyle/>
          <a:p>
            <a:pPr algn="ctr"/>
            <a:r>
              <a:rPr lang="en-US" sz="1400" dirty="0" smtClean="0">
                <a:solidFill>
                  <a:schemeClr val="tx1">
                    <a:lumMod val="75000"/>
                    <a:lumOff val="25000"/>
                  </a:schemeClr>
                </a:solidFill>
                <a:latin typeface="FoundrySterling-Demi"/>
                <a:cs typeface="FoundrySterling-Demi"/>
              </a:rPr>
              <a:t>Project </a:t>
            </a:r>
            <a:br>
              <a:rPr lang="en-US" sz="1400" dirty="0" smtClean="0">
                <a:solidFill>
                  <a:schemeClr val="tx1">
                    <a:lumMod val="75000"/>
                    <a:lumOff val="25000"/>
                  </a:schemeClr>
                </a:solidFill>
                <a:latin typeface="FoundrySterling-Demi"/>
                <a:cs typeface="FoundrySterling-Demi"/>
              </a:rPr>
            </a:br>
            <a:r>
              <a:rPr lang="en-US" sz="1400" dirty="0" smtClean="0">
                <a:solidFill>
                  <a:schemeClr val="tx1">
                    <a:lumMod val="75000"/>
                    <a:lumOff val="25000"/>
                  </a:schemeClr>
                </a:solidFill>
                <a:latin typeface="FoundrySterling-Demi"/>
                <a:cs typeface="FoundrySterling-Demi"/>
              </a:rPr>
              <a:t>managed</a:t>
            </a:r>
            <a:endParaRPr lang="en-US" sz="1400" dirty="0">
              <a:solidFill>
                <a:schemeClr val="tx1">
                  <a:lumMod val="75000"/>
                  <a:lumOff val="25000"/>
                </a:schemeClr>
              </a:solidFill>
              <a:latin typeface="FoundrySterling-Demi"/>
              <a:cs typeface="FoundrySterling-Demi"/>
            </a:endParaRPr>
          </a:p>
        </p:txBody>
      </p:sp>
      <p:sp>
        <p:nvSpPr>
          <p:cNvPr id="26" name="TextBox 25"/>
          <p:cNvSpPr txBox="1"/>
          <p:nvPr/>
        </p:nvSpPr>
        <p:spPr>
          <a:xfrm>
            <a:off x="9362533" y="1206477"/>
            <a:ext cx="2052167" cy="523220"/>
          </a:xfrm>
          <a:prstGeom prst="rect">
            <a:avLst/>
          </a:prstGeom>
          <a:noFill/>
        </p:spPr>
        <p:txBody>
          <a:bodyPr wrap="square" rtlCol="0">
            <a:spAutoFit/>
          </a:bodyPr>
          <a:lstStyle/>
          <a:p>
            <a:pPr algn="ctr"/>
            <a:r>
              <a:rPr lang="en-US" sz="1400" dirty="0" smtClean="0">
                <a:solidFill>
                  <a:schemeClr val="tx1">
                    <a:lumMod val="75000"/>
                    <a:lumOff val="25000"/>
                  </a:schemeClr>
                </a:solidFill>
                <a:latin typeface="FoundrySterling-Demi"/>
                <a:cs typeface="FoundrySterling-Demi"/>
              </a:rPr>
              <a:t>Excellent communication</a:t>
            </a:r>
            <a:endParaRPr lang="en-US" sz="1400" dirty="0">
              <a:solidFill>
                <a:schemeClr val="tx1">
                  <a:lumMod val="75000"/>
                  <a:lumOff val="25000"/>
                </a:schemeClr>
              </a:solidFill>
              <a:latin typeface="FoundrySterling-Demi"/>
              <a:cs typeface="FoundrySterling-Demi"/>
            </a:endParaRPr>
          </a:p>
        </p:txBody>
      </p:sp>
      <p:sp>
        <p:nvSpPr>
          <p:cNvPr id="2" name="Title 1"/>
          <p:cNvSpPr>
            <a:spLocks noGrp="1"/>
          </p:cNvSpPr>
          <p:nvPr>
            <p:ph type="title"/>
          </p:nvPr>
        </p:nvSpPr>
        <p:spPr/>
        <p:txBody>
          <a:bodyPr/>
          <a:lstStyle/>
          <a:p>
            <a:r>
              <a:rPr lang="en-US" dirty="0" smtClean="0"/>
              <a:t>IMPLEMENTATION PROCESS</a:t>
            </a:r>
            <a:endParaRPr lang="en-US" dirty="0"/>
          </a:p>
        </p:txBody>
      </p:sp>
      <p:sp>
        <p:nvSpPr>
          <p:cNvPr id="31" name="Rectangle 30"/>
          <p:cNvSpPr/>
          <p:nvPr/>
        </p:nvSpPr>
        <p:spPr>
          <a:xfrm>
            <a:off x="5838745" y="926948"/>
            <a:ext cx="500945" cy="9172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a:off x="554121" y="2817090"/>
            <a:ext cx="2524667" cy="1469846"/>
            <a:chOff x="554122" y="2817090"/>
            <a:chExt cx="2524666" cy="1469846"/>
          </a:xfrm>
        </p:grpSpPr>
        <p:sp>
          <p:nvSpPr>
            <p:cNvPr id="40" name="Rectangle 39"/>
            <p:cNvSpPr/>
            <p:nvPr/>
          </p:nvSpPr>
          <p:spPr>
            <a:xfrm>
              <a:off x="554122" y="2817090"/>
              <a:ext cx="2522632" cy="1382609"/>
            </a:xfrm>
            <a:prstGeom prst="rect">
              <a:avLst/>
            </a:prstGeom>
            <a:solidFill>
              <a:srgbClr val="E61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 name="Picture 80" descr="CALENDA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789" y="2886365"/>
              <a:ext cx="631150" cy="631150"/>
            </a:xfrm>
            <a:prstGeom prst="rect">
              <a:avLst/>
            </a:prstGeom>
          </p:spPr>
        </p:pic>
        <p:sp>
          <p:nvSpPr>
            <p:cNvPr id="85" name="TextBox 84"/>
            <p:cNvSpPr txBox="1"/>
            <p:nvPr/>
          </p:nvSpPr>
          <p:spPr>
            <a:xfrm>
              <a:off x="554181" y="3455939"/>
              <a:ext cx="2524607" cy="830997"/>
            </a:xfrm>
            <a:prstGeom prst="rect">
              <a:avLst/>
            </a:prstGeom>
            <a:noFill/>
          </p:spPr>
          <p:txBody>
            <a:bodyPr wrap="square" rtlCol="0">
              <a:spAutoFit/>
            </a:bodyPr>
            <a:lstStyle/>
            <a:p>
              <a:pPr algn="ctr"/>
              <a:r>
                <a:rPr lang="en-US" sz="1600" dirty="0">
                  <a:solidFill>
                    <a:schemeClr val="bg1"/>
                  </a:solidFill>
                  <a:latin typeface="+mj-lt"/>
                </a:rPr>
                <a:t>Kick off meeting </a:t>
              </a:r>
              <a:r>
                <a:rPr lang="en-US" sz="1600" dirty="0" smtClean="0">
                  <a:solidFill>
                    <a:schemeClr val="bg1"/>
                  </a:solidFill>
                  <a:latin typeface="+mj-lt"/>
                </a:rPr>
                <a:t/>
              </a:r>
              <a:br>
                <a:rPr lang="en-US" sz="1600" dirty="0" smtClean="0">
                  <a:solidFill>
                    <a:schemeClr val="bg1"/>
                  </a:solidFill>
                  <a:latin typeface="+mj-lt"/>
                </a:rPr>
              </a:br>
              <a:r>
                <a:rPr lang="en-US" sz="1600" dirty="0" smtClean="0">
                  <a:solidFill>
                    <a:schemeClr val="bg1"/>
                  </a:solidFill>
                  <a:latin typeface="+mj-lt"/>
                </a:rPr>
                <a:t>(</a:t>
              </a:r>
              <a:r>
                <a:rPr lang="en-US" sz="1600" dirty="0">
                  <a:solidFill>
                    <a:schemeClr val="bg1"/>
                  </a:solidFill>
                  <a:latin typeface="+mj-lt"/>
                </a:rPr>
                <a:t>on site)</a:t>
              </a:r>
            </a:p>
            <a:p>
              <a:pPr algn="ctr"/>
              <a:endParaRPr lang="en-US" sz="1600" dirty="0">
                <a:solidFill>
                  <a:schemeClr val="bg1"/>
                </a:solidFill>
                <a:latin typeface="+mj-lt"/>
              </a:endParaRPr>
            </a:p>
          </p:txBody>
        </p:sp>
      </p:grpSp>
      <p:grpSp>
        <p:nvGrpSpPr>
          <p:cNvPr id="98" name="Group 97"/>
          <p:cNvGrpSpPr/>
          <p:nvPr/>
        </p:nvGrpSpPr>
        <p:grpSpPr>
          <a:xfrm>
            <a:off x="3409697" y="2817093"/>
            <a:ext cx="2524667" cy="1382609"/>
            <a:chOff x="3409697" y="2817090"/>
            <a:chExt cx="2524667" cy="1382609"/>
          </a:xfrm>
        </p:grpSpPr>
        <p:sp>
          <p:nvSpPr>
            <p:cNvPr id="45" name="Rectangle 44"/>
            <p:cNvSpPr/>
            <p:nvPr/>
          </p:nvSpPr>
          <p:spPr>
            <a:xfrm>
              <a:off x="3409697" y="2817090"/>
              <a:ext cx="2522632" cy="1382609"/>
            </a:xfrm>
            <a:prstGeom prst="rect">
              <a:avLst/>
            </a:prstGeom>
            <a:solidFill>
              <a:srgbClr val="E61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2" name="Picture 81" descr="insuran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842" y="2840181"/>
              <a:ext cx="654004" cy="654004"/>
            </a:xfrm>
            <a:prstGeom prst="rect">
              <a:avLst/>
            </a:prstGeom>
          </p:spPr>
        </p:pic>
        <p:sp>
          <p:nvSpPr>
            <p:cNvPr id="86" name="TextBox 85"/>
            <p:cNvSpPr txBox="1"/>
            <p:nvPr/>
          </p:nvSpPr>
          <p:spPr>
            <a:xfrm>
              <a:off x="3409757" y="3455939"/>
              <a:ext cx="2524607" cy="338554"/>
            </a:xfrm>
            <a:prstGeom prst="rect">
              <a:avLst/>
            </a:prstGeom>
            <a:noFill/>
          </p:spPr>
          <p:txBody>
            <a:bodyPr wrap="square" rtlCol="0">
              <a:spAutoFit/>
            </a:bodyPr>
            <a:lstStyle/>
            <a:p>
              <a:pPr algn="ctr"/>
              <a:r>
                <a:rPr lang="en-US" sz="1600" dirty="0" smtClean="0">
                  <a:solidFill>
                    <a:schemeClr val="bg1"/>
                  </a:solidFill>
                  <a:latin typeface="+mj-lt"/>
                </a:rPr>
                <a:t>Paperwork</a:t>
              </a:r>
              <a:endParaRPr lang="en-US" sz="1600" dirty="0">
                <a:solidFill>
                  <a:schemeClr val="bg1"/>
                </a:solidFill>
                <a:latin typeface="+mj-lt"/>
              </a:endParaRPr>
            </a:p>
          </p:txBody>
        </p:sp>
      </p:grpSp>
      <p:grpSp>
        <p:nvGrpSpPr>
          <p:cNvPr id="99" name="Group 98"/>
          <p:cNvGrpSpPr/>
          <p:nvPr/>
        </p:nvGrpSpPr>
        <p:grpSpPr>
          <a:xfrm>
            <a:off x="6265273" y="2712937"/>
            <a:ext cx="2524667" cy="1486762"/>
            <a:chOff x="6265273" y="2712937"/>
            <a:chExt cx="2524667" cy="1486762"/>
          </a:xfrm>
        </p:grpSpPr>
        <p:sp>
          <p:nvSpPr>
            <p:cNvPr id="49" name="Rectangle 48"/>
            <p:cNvSpPr/>
            <p:nvPr/>
          </p:nvSpPr>
          <p:spPr>
            <a:xfrm>
              <a:off x="6265273" y="2817090"/>
              <a:ext cx="2522632" cy="1382609"/>
            </a:xfrm>
            <a:prstGeom prst="rect">
              <a:avLst/>
            </a:prstGeom>
            <a:solidFill>
              <a:srgbClr val="E61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descr="white-phon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9834" y="2712937"/>
              <a:ext cx="840314" cy="840314"/>
            </a:xfrm>
            <a:prstGeom prst="rect">
              <a:avLst/>
            </a:prstGeom>
          </p:spPr>
        </p:pic>
        <p:sp>
          <p:nvSpPr>
            <p:cNvPr id="87" name="TextBox 86"/>
            <p:cNvSpPr txBox="1"/>
            <p:nvPr/>
          </p:nvSpPr>
          <p:spPr>
            <a:xfrm>
              <a:off x="6265333" y="3455939"/>
              <a:ext cx="2524607" cy="584775"/>
            </a:xfrm>
            <a:prstGeom prst="rect">
              <a:avLst/>
            </a:prstGeom>
            <a:noFill/>
          </p:spPr>
          <p:txBody>
            <a:bodyPr wrap="square" rtlCol="0">
              <a:spAutoFit/>
            </a:bodyPr>
            <a:lstStyle/>
            <a:p>
              <a:pPr algn="ctr"/>
              <a:r>
                <a:rPr lang="en-US" sz="1600" dirty="0">
                  <a:solidFill>
                    <a:schemeClr val="bg1"/>
                  </a:solidFill>
                  <a:latin typeface="+mj-lt"/>
                </a:rPr>
                <a:t>Weekly conference calls or on site meetings</a:t>
              </a:r>
            </a:p>
          </p:txBody>
        </p:sp>
      </p:grpSp>
      <p:grpSp>
        <p:nvGrpSpPr>
          <p:cNvPr id="100" name="Group 99"/>
          <p:cNvGrpSpPr/>
          <p:nvPr/>
        </p:nvGrpSpPr>
        <p:grpSpPr>
          <a:xfrm>
            <a:off x="9097761" y="2770909"/>
            <a:ext cx="2524667" cy="1428791"/>
            <a:chOff x="9097758" y="2770908"/>
            <a:chExt cx="2524667" cy="1428791"/>
          </a:xfrm>
        </p:grpSpPr>
        <p:sp>
          <p:nvSpPr>
            <p:cNvPr id="53" name="Rectangle 52"/>
            <p:cNvSpPr/>
            <p:nvPr/>
          </p:nvSpPr>
          <p:spPr>
            <a:xfrm>
              <a:off x="9097758" y="2817090"/>
              <a:ext cx="2522632" cy="1382609"/>
            </a:xfrm>
            <a:prstGeom prst="rect">
              <a:avLst/>
            </a:prstGeom>
            <a:solidFill>
              <a:srgbClr val="E615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3" name="Picture 82" descr="in-hous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9149" y="2770908"/>
              <a:ext cx="708124" cy="708124"/>
            </a:xfrm>
            <a:prstGeom prst="rect">
              <a:avLst/>
            </a:prstGeom>
          </p:spPr>
        </p:pic>
        <p:sp>
          <p:nvSpPr>
            <p:cNvPr id="88" name="TextBox 87"/>
            <p:cNvSpPr txBox="1"/>
            <p:nvPr/>
          </p:nvSpPr>
          <p:spPr>
            <a:xfrm>
              <a:off x="9097818" y="3455939"/>
              <a:ext cx="2524607" cy="584776"/>
            </a:xfrm>
            <a:prstGeom prst="rect">
              <a:avLst/>
            </a:prstGeom>
            <a:noFill/>
          </p:spPr>
          <p:txBody>
            <a:bodyPr wrap="square" rtlCol="0">
              <a:spAutoFit/>
            </a:bodyPr>
            <a:lstStyle/>
            <a:p>
              <a:pPr algn="ctr"/>
              <a:r>
                <a:rPr lang="en-US" sz="1600" dirty="0">
                  <a:solidFill>
                    <a:schemeClr val="bg1"/>
                  </a:solidFill>
                  <a:latin typeface="+mj-lt"/>
                </a:rPr>
                <a:t>Final </a:t>
              </a:r>
              <a:r>
                <a:rPr lang="en-US" sz="1600" dirty="0" smtClean="0">
                  <a:solidFill>
                    <a:schemeClr val="bg1"/>
                  </a:solidFill>
                  <a:latin typeface="+mj-lt"/>
                </a:rPr>
                <a:t/>
              </a:r>
              <a:br>
                <a:rPr lang="en-US" sz="1600" dirty="0" smtClean="0">
                  <a:solidFill>
                    <a:schemeClr val="bg1"/>
                  </a:solidFill>
                  <a:latin typeface="+mj-lt"/>
                </a:rPr>
              </a:br>
              <a:r>
                <a:rPr lang="en-US" sz="1600" dirty="0" smtClean="0">
                  <a:solidFill>
                    <a:schemeClr val="bg1"/>
                  </a:solidFill>
                  <a:latin typeface="+mj-lt"/>
                </a:rPr>
                <a:t>on </a:t>
              </a:r>
              <a:r>
                <a:rPr lang="en-US" sz="1600" dirty="0">
                  <a:solidFill>
                    <a:schemeClr val="bg1"/>
                  </a:solidFill>
                  <a:latin typeface="+mj-lt"/>
                </a:rPr>
                <a:t>site meeting</a:t>
              </a:r>
            </a:p>
          </p:txBody>
        </p:sp>
      </p:grpSp>
      <p:grpSp>
        <p:nvGrpSpPr>
          <p:cNvPr id="101" name="Group 100"/>
          <p:cNvGrpSpPr/>
          <p:nvPr/>
        </p:nvGrpSpPr>
        <p:grpSpPr>
          <a:xfrm>
            <a:off x="554123" y="4199700"/>
            <a:ext cx="2522632" cy="2658300"/>
            <a:chOff x="554122" y="4199700"/>
            <a:chExt cx="2522632" cy="2658300"/>
          </a:xfrm>
        </p:grpSpPr>
        <p:grpSp>
          <p:nvGrpSpPr>
            <p:cNvPr id="36" name="Group 35"/>
            <p:cNvGrpSpPr/>
            <p:nvPr/>
          </p:nvGrpSpPr>
          <p:grpSpPr>
            <a:xfrm>
              <a:off x="554122" y="4199700"/>
              <a:ext cx="2522632" cy="2658300"/>
              <a:chOff x="1693274" y="3326400"/>
              <a:chExt cx="2522632" cy="2465876"/>
            </a:xfrm>
            <a:solidFill>
              <a:schemeClr val="bg2"/>
            </a:solidFill>
          </p:grpSpPr>
          <p:sp>
            <p:nvSpPr>
              <p:cNvPr id="37" name="Rectangle 36"/>
              <p:cNvSpPr/>
              <p:nvPr/>
            </p:nvSpPr>
            <p:spPr>
              <a:xfrm>
                <a:off x="1693274" y="3326400"/>
                <a:ext cx="2522632" cy="246587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752910" y="3443052"/>
                <a:ext cx="2418848" cy="770844"/>
              </a:xfrm>
              <a:prstGeom prst="rect">
                <a:avLst/>
              </a:prstGeom>
              <a:noFill/>
            </p:spPr>
            <p:txBody>
              <a:bodyPr wrap="square" rtlCol="0" anchor="ctr">
                <a:spAutoFit/>
              </a:bodyPr>
              <a:lstStyle/>
              <a:p>
                <a:pPr algn="ctr"/>
                <a:r>
                  <a:rPr lang="en-US" sz="1200" dirty="0" smtClean="0">
                    <a:solidFill>
                      <a:schemeClr val="tx1">
                        <a:lumMod val="75000"/>
                        <a:lumOff val="25000"/>
                      </a:schemeClr>
                    </a:solidFill>
                    <a:latin typeface="FoundrySterling-Book"/>
                    <a:cs typeface="FoundrySterling-Book"/>
                  </a:rPr>
                  <a:t>Attendees </a:t>
                </a:r>
                <a:r>
                  <a:rPr lang="en-US" sz="1200" dirty="0">
                    <a:solidFill>
                      <a:schemeClr val="tx1">
                        <a:lumMod val="75000"/>
                        <a:lumOff val="25000"/>
                      </a:schemeClr>
                    </a:solidFill>
                    <a:latin typeface="FoundrySterling-Book"/>
                    <a:cs typeface="FoundrySterling-Book"/>
                  </a:rPr>
                  <a:t>to include: </a:t>
                </a:r>
                <a:r>
                  <a:rPr lang="en-US" sz="1200" dirty="0" smtClean="0">
                    <a:solidFill>
                      <a:schemeClr val="tx1">
                        <a:lumMod val="75000"/>
                        <a:lumOff val="25000"/>
                      </a:schemeClr>
                    </a:solidFill>
                    <a:latin typeface="FoundrySterling-Book"/>
                    <a:cs typeface="FoundrySterling-Book"/>
                  </a:rPr>
                  <a:t>Project </a:t>
                </a:r>
                <a:r>
                  <a:rPr lang="en-US" sz="1200" dirty="0">
                    <a:solidFill>
                      <a:schemeClr val="tx1">
                        <a:lumMod val="75000"/>
                        <a:lumOff val="25000"/>
                      </a:schemeClr>
                    </a:solidFill>
                    <a:latin typeface="FoundrySterling-Book"/>
                    <a:cs typeface="FoundrySterling-Book"/>
                  </a:rPr>
                  <a:t>L</a:t>
                </a:r>
                <a:r>
                  <a:rPr lang="en-US" sz="1200" dirty="0" smtClean="0">
                    <a:solidFill>
                      <a:schemeClr val="tx1">
                        <a:lumMod val="75000"/>
                        <a:lumOff val="25000"/>
                      </a:schemeClr>
                    </a:solidFill>
                    <a:latin typeface="FoundrySterling-Book"/>
                    <a:cs typeface="FoundrySterling-Book"/>
                  </a:rPr>
                  <a:t>eader </a:t>
                </a:r>
                <a:r>
                  <a:rPr lang="en-US" sz="1200" dirty="0">
                    <a:solidFill>
                      <a:schemeClr val="tx1">
                        <a:lumMod val="75000"/>
                        <a:lumOff val="25000"/>
                      </a:schemeClr>
                    </a:solidFill>
                    <a:latin typeface="FoundrySterling-Book"/>
                    <a:cs typeface="FoundrySterling-Book"/>
                  </a:rPr>
                  <a:t>&amp; representatives </a:t>
                </a:r>
                <a:r>
                  <a:rPr lang="en-US" sz="1200" dirty="0" smtClean="0">
                    <a:solidFill>
                      <a:schemeClr val="tx1">
                        <a:lumMod val="75000"/>
                        <a:lumOff val="25000"/>
                      </a:schemeClr>
                    </a:solidFill>
                    <a:latin typeface="FoundrySterling-Book"/>
                    <a:cs typeface="FoundrySterling-Book"/>
                  </a:rPr>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for Payroll HR, </a:t>
                </a:r>
                <a:r>
                  <a:rPr lang="en-US" sz="1200" dirty="0">
                    <a:solidFill>
                      <a:schemeClr val="tx1">
                        <a:lumMod val="75000"/>
                        <a:lumOff val="25000"/>
                      </a:schemeClr>
                    </a:solidFill>
                    <a:latin typeface="FoundrySterling-Book"/>
                    <a:cs typeface="FoundrySterling-Book"/>
                  </a:rPr>
                  <a:t>M</a:t>
                </a:r>
                <a:r>
                  <a:rPr lang="en-US" sz="1200" dirty="0" smtClean="0">
                    <a:solidFill>
                      <a:schemeClr val="tx1">
                        <a:lumMod val="75000"/>
                        <a:lumOff val="25000"/>
                      </a:schemeClr>
                    </a:solidFill>
                    <a:latin typeface="FoundrySterling-Book"/>
                    <a:cs typeface="FoundrySterling-Book"/>
                  </a:rPr>
                  <a:t>arketing </a:t>
                </a:r>
                <a:r>
                  <a:rPr lang="en-US" sz="1200" dirty="0">
                    <a:solidFill>
                      <a:schemeClr val="tx1">
                        <a:lumMod val="75000"/>
                        <a:lumOff val="25000"/>
                      </a:schemeClr>
                    </a:solidFill>
                    <a:latin typeface="FoundrySterling-Book"/>
                    <a:cs typeface="FoundrySterling-Book"/>
                  </a:rPr>
                  <a:t>&amp; </a:t>
                </a:r>
                <a:r>
                  <a:rPr lang="en-US" sz="1200" dirty="0" smtClean="0">
                    <a:solidFill>
                      <a:schemeClr val="tx1">
                        <a:lumMod val="75000"/>
                        <a:lumOff val="25000"/>
                      </a:schemeClr>
                    </a:solidFill>
                    <a:latin typeface="FoundrySterling-Book"/>
                    <a:cs typeface="FoundrySterling-Book"/>
                  </a:rPr>
                  <a:t>Legal</a:t>
                </a:r>
                <a:endParaRPr lang="en-US" sz="1200" dirty="0">
                  <a:solidFill>
                    <a:schemeClr val="tx1">
                      <a:lumMod val="75000"/>
                      <a:lumOff val="25000"/>
                    </a:schemeClr>
                  </a:solidFill>
                  <a:latin typeface="FoundrySterling-Book"/>
                  <a:cs typeface="FoundrySterling-Book"/>
                </a:endParaRPr>
              </a:p>
            </p:txBody>
          </p:sp>
          <p:sp>
            <p:nvSpPr>
              <p:cNvPr id="54" name="TextBox 53"/>
              <p:cNvSpPr txBox="1"/>
              <p:nvPr/>
            </p:nvSpPr>
            <p:spPr>
              <a:xfrm>
                <a:off x="1752910" y="4292633"/>
                <a:ext cx="2418848" cy="428247"/>
              </a:xfrm>
              <a:prstGeom prst="rect">
                <a:avLst/>
              </a:prstGeom>
              <a:noFill/>
            </p:spPr>
            <p:txBody>
              <a:bodyPr wrap="square" rtlCol="0" anchor="ctr">
                <a:spAutoFit/>
              </a:bodyPr>
              <a:lstStyle/>
              <a:p>
                <a:pPr algn="ctr"/>
                <a:r>
                  <a:rPr lang="en-US" sz="1200" dirty="0" smtClean="0">
                    <a:solidFill>
                      <a:schemeClr val="tx1">
                        <a:lumMod val="75000"/>
                        <a:lumOff val="25000"/>
                      </a:schemeClr>
                    </a:solidFill>
                    <a:latin typeface="FoundrySterling-Book"/>
                    <a:cs typeface="FoundrySterling-Book"/>
                  </a:rPr>
                  <a:t>Scheme design, system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integration and reporting</a:t>
                </a:r>
                <a:endParaRPr lang="en-US" sz="1200" dirty="0">
                  <a:solidFill>
                    <a:schemeClr val="tx1">
                      <a:lumMod val="75000"/>
                      <a:lumOff val="25000"/>
                    </a:schemeClr>
                  </a:solidFill>
                  <a:latin typeface="FoundrySterling-Book"/>
                  <a:cs typeface="FoundrySterling-Book"/>
                </a:endParaRPr>
              </a:p>
            </p:txBody>
          </p:sp>
          <p:sp>
            <p:nvSpPr>
              <p:cNvPr id="55" name="TextBox 54"/>
              <p:cNvSpPr txBox="1"/>
              <p:nvPr/>
            </p:nvSpPr>
            <p:spPr>
              <a:xfrm>
                <a:off x="1752910" y="4913795"/>
                <a:ext cx="2418848" cy="428247"/>
              </a:xfrm>
              <a:prstGeom prst="rect">
                <a:avLst/>
              </a:prstGeom>
              <a:grpFill/>
            </p:spPr>
            <p:txBody>
              <a:bodyPr wrap="square" rtlCol="0" anchor="ctr">
                <a:spAutoFit/>
              </a:bodyPr>
              <a:lstStyle/>
              <a:p>
                <a:pPr algn="ctr"/>
                <a:r>
                  <a:rPr lang="en-US" sz="1200" dirty="0">
                    <a:solidFill>
                      <a:schemeClr val="tx1">
                        <a:lumMod val="75000"/>
                        <a:lumOff val="25000"/>
                      </a:schemeClr>
                    </a:solidFill>
                    <a:latin typeface="FoundrySterling-Book"/>
                    <a:cs typeface="FoundrySterling-Book"/>
                  </a:rPr>
                  <a:t>Agree scheme processes </a:t>
                </a:r>
                <a:r>
                  <a:rPr lang="en-US" sz="1200" dirty="0" smtClean="0">
                    <a:solidFill>
                      <a:schemeClr val="tx1">
                        <a:lumMod val="75000"/>
                        <a:lumOff val="25000"/>
                      </a:schemeClr>
                    </a:solidFill>
                    <a:latin typeface="FoundrySterling-Book"/>
                    <a:cs typeface="FoundrySterling-Book"/>
                  </a:rPr>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&amp; </a:t>
                </a:r>
                <a:r>
                  <a:rPr lang="en-US" sz="1200" dirty="0">
                    <a:solidFill>
                      <a:schemeClr val="tx1">
                        <a:lumMod val="75000"/>
                        <a:lumOff val="25000"/>
                      </a:schemeClr>
                    </a:solidFill>
                    <a:latin typeface="FoundrySterling-Book"/>
                    <a:cs typeface="FoundrySterling-Book"/>
                  </a:rPr>
                  <a:t>key touch points</a:t>
                </a:r>
              </a:p>
            </p:txBody>
          </p:sp>
        </p:grpSp>
        <p:cxnSp>
          <p:nvCxnSpPr>
            <p:cNvPr id="89" name="Straight Connector 88"/>
            <p:cNvCxnSpPr/>
            <p:nvPr/>
          </p:nvCxnSpPr>
          <p:spPr>
            <a:xfrm flipH="1">
              <a:off x="1213864" y="5179033"/>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1213864" y="5833275"/>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3409699" y="4199700"/>
            <a:ext cx="2522632" cy="2658300"/>
            <a:chOff x="3409698" y="4199700"/>
            <a:chExt cx="2522632" cy="2658300"/>
          </a:xfrm>
        </p:grpSpPr>
        <p:grpSp>
          <p:nvGrpSpPr>
            <p:cNvPr id="56" name="Group 55"/>
            <p:cNvGrpSpPr/>
            <p:nvPr/>
          </p:nvGrpSpPr>
          <p:grpSpPr>
            <a:xfrm>
              <a:off x="3409698" y="4199700"/>
              <a:ext cx="2522632" cy="2658300"/>
              <a:chOff x="1693274" y="3326400"/>
              <a:chExt cx="2522632" cy="2465876"/>
            </a:xfrm>
            <a:solidFill>
              <a:schemeClr val="bg2"/>
            </a:solidFill>
          </p:grpSpPr>
          <p:sp>
            <p:nvSpPr>
              <p:cNvPr id="57" name="Rectangle 56"/>
              <p:cNvSpPr/>
              <p:nvPr/>
            </p:nvSpPr>
            <p:spPr>
              <a:xfrm>
                <a:off x="1693274" y="3326400"/>
                <a:ext cx="2522632" cy="246587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1752910" y="3532339"/>
                <a:ext cx="2418848" cy="428247"/>
              </a:xfrm>
              <a:prstGeom prst="rect">
                <a:avLst/>
              </a:prstGeom>
              <a:noFill/>
            </p:spPr>
            <p:txBody>
              <a:bodyPr wrap="square" rtlCol="0" anchor="ctr">
                <a:spAutoFit/>
              </a:bodyPr>
              <a:lstStyle/>
              <a:p>
                <a:pPr algn="ctr"/>
                <a:r>
                  <a:rPr lang="en-US" sz="1200" dirty="0">
                    <a:solidFill>
                      <a:schemeClr val="tx1">
                        <a:lumMod val="75000"/>
                        <a:lumOff val="25000"/>
                      </a:schemeClr>
                    </a:solidFill>
                    <a:latin typeface="FoundrySterling-Book"/>
                    <a:cs typeface="FoundrySterling-Book"/>
                  </a:rPr>
                  <a:t>Tusker to complete set up form to include scheme requirements</a:t>
                </a:r>
              </a:p>
            </p:txBody>
          </p:sp>
          <p:sp>
            <p:nvSpPr>
              <p:cNvPr id="59" name="TextBox 58"/>
              <p:cNvSpPr txBox="1"/>
              <p:nvPr/>
            </p:nvSpPr>
            <p:spPr>
              <a:xfrm>
                <a:off x="1752910" y="4247899"/>
                <a:ext cx="2418848" cy="428247"/>
              </a:xfrm>
              <a:prstGeom prst="rect">
                <a:avLst/>
              </a:prstGeom>
              <a:noFill/>
            </p:spPr>
            <p:txBody>
              <a:bodyPr wrap="square" rtlCol="0" anchor="ctr">
                <a:spAutoFit/>
              </a:bodyPr>
              <a:lstStyle/>
              <a:p>
                <a:pPr algn="ctr"/>
                <a:r>
                  <a:rPr lang="en-US" sz="1200" dirty="0" smtClean="0">
                    <a:solidFill>
                      <a:schemeClr val="tx1">
                        <a:lumMod val="75000"/>
                        <a:lumOff val="25000"/>
                      </a:schemeClr>
                    </a:solidFill>
                    <a:latin typeface="FoundrySterling-Book"/>
                    <a:cs typeface="FoundrySterling-Book"/>
                  </a:rPr>
                  <a:t>Client </a:t>
                </a:r>
                <a:r>
                  <a:rPr lang="en-US" sz="1200" dirty="0">
                    <a:solidFill>
                      <a:schemeClr val="tx1">
                        <a:lumMod val="75000"/>
                        <a:lumOff val="25000"/>
                      </a:schemeClr>
                    </a:solidFill>
                    <a:latin typeface="FoundrySterling-Book"/>
                    <a:cs typeface="FoundrySterling-Book"/>
                  </a:rPr>
                  <a:t>to review &amp; agree to Master Contract Hire Agreement</a:t>
                </a:r>
              </a:p>
            </p:txBody>
          </p:sp>
          <p:sp>
            <p:nvSpPr>
              <p:cNvPr id="60" name="TextBox 59"/>
              <p:cNvSpPr txBox="1"/>
              <p:nvPr/>
            </p:nvSpPr>
            <p:spPr>
              <a:xfrm>
                <a:off x="1752910" y="4827545"/>
                <a:ext cx="2418848" cy="770844"/>
              </a:xfrm>
              <a:prstGeom prst="rect">
                <a:avLst/>
              </a:prstGeom>
              <a:noFill/>
            </p:spPr>
            <p:txBody>
              <a:bodyPr wrap="square" rtlCol="0" anchor="ctr">
                <a:spAutoFit/>
              </a:bodyPr>
              <a:lstStyle/>
              <a:p>
                <a:pPr algn="ctr"/>
                <a:r>
                  <a:rPr lang="en-US" sz="1200" dirty="0" smtClean="0">
                    <a:solidFill>
                      <a:schemeClr val="tx1">
                        <a:lumMod val="75000"/>
                        <a:lumOff val="25000"/>
                      </a:schemeClr>
                    </a:solidFill>
                    <a:latin typeface="FoundrySterling-Book"/>
                    <a:cs typeface="FoundrySterling-Book"/>
                  </a:rPr>
                  <a:t>Clien</a:t>
                </a:r>
                <a:r>
                  <a:rPr lang="en-US" sz="1200" dirty="0">
                    <a:solidFill>
                      <a:schemeClr val="tx1">
                        <a:lumMod val="75000"/>
                        <a:lumOff val="25000"/>
                      </a:schemeClr>
                    </a:solidFill>
                    <a:latin typeface="FoundrySterling-Book"/>
                    <a:cs typeface="FoundrySterling-Book"/>
                  </a:rPr>
                  <a:t>t</a:t>
                </a:r>
                <a:r>
                  <a:rPr lang="en-US" sz="1200" dirty="0" smtClean="0">
                    <a:solidFill>
                      <a:schemeClr val="tx1">
                        <a:lumMod val="75000"/>
                        <a:lumOff val="25000"/>
                      </a:schemeClr>
                    </a:solidFill>
                    <a:latin typeface="FoundrySterling-Book"/>
                    <a:cs typeface="FoundrySterling-Book"/>
                  </a:rPr>
                  <a:t> to improve employee agreement docs (salary sacrifice agreement, FAQs &amp; scheme policy)</a:t>
                </a:r>
                <a:endParaRPr lang="en-US" sz="1200" dirty="0">
                  <a:solidFill>
                    <a:schemeClr val="tx1">
                      <a:lumMod val="75000"/>
                      <a:lumOff val="25000"/>
                    </a:schemeClr>
                  </a:solidFill>
                  <a:latin typeface="FoundrySterling-Book"/>
                  <a:cs typeface="FoundrySterling-Book"/>
                </a:endParaRPr>
              </a:p>
            </p:txBody>
          </p:sp>
        </p:grpSp>
        <p:cxnSp>
          <p:nvCxnSpPr>
            <p:cNvPr id="91" name="Straight Connector 90"/>
            <p:cNvCxnSpPr/>
            <p:nvPr/>
          </p:nvCxnSpPr>
          <p:spPr>
            <a:xfrm flipH="1">
              <a:off x="4077136" y="5053494"/>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4077136" y="5833275"/>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6265275" y="4199700"/>
            <a:ext cx="2522632" cy="2658300"/>
            <a:chOff x="6265274" y="4199700"/>
            <a:chExt cx="2522632" cy="2658300"/>
          </a:xfrm>
        </p:grpSpPr>
        <p:grpSp>
          <p:nvGrpSpPr>
            <p:cNvPr id="71" name="Group 70"/>
            <p:cNvGrpSpPr/>
            <p:nvPr/>
          </p:nvGrpSpPr>
          <p:grpSpPr>
            <a:xfrm>
              <a:off x="6265274" y="4199700"/>
              <a:ext cx="2522632" cy="2658300"/>
              <a:chOff x="1693274" y="3326400"/>
              <a:chExt cx="2522632" cy="2465876"/>
            </a:xfrm>
            <a:solidFill>
              <a:schemeClr val="bg2"/>
            </a:solidFill>
          </p:grpSpPr>
          <p:sp>
            <p:nvSpPr>
              <p:cNvPr id="72" name="Rectangle 71"/>
              <p:cNvSpPr/>
              <p:nvPr/>
            </p:nvSpPr>
            <p:spPr>
              <a:xfrm>
                <a:off x="1693274" y="3326400"/>
                <a:ext cx="2522632" cy="246587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1752910" y="3532338"/>
                <a:ext cx="2418848" cy="428247"/>
              </a:xfrm>
              <a:prstGeom prst="rect">
                <a:avLst/>
              </a:prstGeom>
              <a:noFill/>
            </p:spPr>
            <p:txBody>
              <a:bodyPr wrap="square" rtlCol="0" anchor="ctr">
                <a:spAutoFit/>
              </a:bodyPr>
              <a:lstStyle/>
              <a:p>
                <a:pPr algn="ctr"/>
                <a:r>
                  <a:rPr lang="en-US" sz="1200" dirty="0">
                    <a:solidFill>
                      <a:schemeClr val="tx1">
                        <a:lumMod val="75000"/>
                        <a:lumOff val="25000"/>
                      </a:schemeClr>
                    </a:solidFill>
                    <a:latin typeface="FoundrySterling-Book"/>
                    <a:cs typeface="FoundrySterling-Book"/>
                  </a:rPr>
                  <a:t>Provide an update on </a:t>
                </a:r>
                <a:r>
                  <a:rPr lang="en-US" sz="1200" dirty="0" smtClean="0">
                    <a:solidFill>
                      <a:schemeClr val="tx1">
                        <a:lumMod val="75000"/>
                        <a:lumOff val="25000"/>
                      </a:schemeClr>
                    </a:solidFill>
                    <a:latin typeface="FoundrySterling-Book"/>
                    <a:cs typeface="FoundrySterling-Book"/>
                  </a:rPr>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scheme </a:t>
                </a:r>
                <a:r>
                  <a:rPr lang="en-US" sz="1200" dirty="0">
                    <a:solidFill>
                      <a:schemeClr val="tx1">
                        <a:lumMod val="75000"/>
                        <a:lumOff val="25000"/>
                      </a:schemeClr>
                    </a:solidFill>
                    <a:latin typeface="FoundrySterling-Book"/>
                    <a:cs typeface="FoundrySterling-Book"/>
                  </a:rPr>
                  <a:t>progress</a:t>
                </a:r>
              </a:p>
            </p:txBody>
          </p:sp>
          <p:sp>
            <p:nvSpPr>
              <p:cNvPr id="74" name="TextBox 73"/>
              <p:cNvSpPr txBox="1"/>
              <p:nvPr/>
            </p:nvSpPr>
            <p:spPr>
              <a:xfrm>
                <a:off x="1752910" y="4206984"/>
                <a:ext cx="2418848" cy="599546"/>
              </a:xfrm>
              <a:prstGeom prst="rect">
                <a:avLst/>
              </a:prstGeom>
              <a:noFill/>
            </p:spPr>
            <p:txBody>
              <a:bodyPr wrap="square" rtlCol="0" anchor="ctr">
                <a:spAutoFit/>
              </a:bodyPr>
              <a:lstStyle/>
              <a:p>
                <a:pPr algn="ctr"/>
                <a:r>
                  <a:rPr lang="en-US" sz="1200" dirty="0">
                    <a:solidFill>
                      <a:schemeClr val="tx1">
                        <a:lumMod val="75000"/>
                        <a:lumOff val="25000"/>
                      </a:schemeClr>
                    </a:solidFill>
                    <a:latin typeface="FoundrySterling-Book"/>
                    <a:cs typeface="FoundrySterling-Book"/>
                  </a:rPr>
                  <a:t>Update on action points, </a:t>
                </a:r>
                <a:r>
                  <a:rPr lang="en-US" sz="1200" dirty="0" smtClean="0">
                    <a:solidFill>
                      <a:schemeClr val="tx1">
                        <a:lumMod val="75000"/>
                        <a:lumOff val="25000"/>
                      </a:schemeClr>
                    </a:solidFill>
                    <a:latin typeface="FoundrySterling-Book"/>
                    <a:cs typeface="FoundrySterling-Book"/>
                  </a:rPr>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questions </a:t>
                </a:r>
                <a:r>
                  <a:rPr lang="en-US" sz="1200" dirty="0">
                    <a:solidFill>
                      <a:schemeClr val="tx1">
                        <a:lumMod val="75000"/>
                        <a:lumOff val="25000"/>
                      </a:schemeClr>
                    </a:solidFill>
                    <a:latin typeface="FoundrySterling-Book"/>
                    <a:cs typeface="FoundrySterling-Book"/>
                  </a:rPr>
                  <a:t>&amp; identification of </a:t>
                </a:r>
                <a:r>
                  <a:rPr lang="en-US" sz="1200" dirty="0" smtClean="0">
                    <a:solidFill>
                      <a:schemeClr val="tx1">
                        <a:lumMod val="75000"/>
                        <a:lumOff val="25000"/>
                      </a:schemeClr>
                    </a:solidFill>
                    <a:latin typeface="FoundrySterling-Book"/>
                    <a:cs typeface="FoundrySterling-Book"/>
                  </a:rPr>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any </a:t>
                </a:r>
                <a:r>
                  <a:rPr lang="en-US" sz="1200" dirty="0">
                    <a:solidFill>
                      <a:schemeClr val="tx1">
                        <a:lumMod val="75000"/>
                        <a:lumOff val="25000"/>
                      </a:schemeClr>
                    </a:solidFill>
                    <a:latin typeface="FoundrySterling-Book"/>
                    <a:cs typeface="FoundrySterling-Book"/>
                  </a:rPr>
                  <a:t>critical  barriers</a:t>
                </a:r>
              </a:p>
            </p:txBody>
          </p:sp>
          <p:sp>
            <p:nvSpPr>
              <p:cNvPr id="75" name="TextBox 74"/>
              <p:cNvSpPr txBox="1"/>
              <p:nvPr/>
            </p:nvSpPr>
            <p:spPr>
              <a:xfrm>
                <a:off x="1752910" y="4928105"/>
                <a:ext cx="2418848" cy="599546"/>
              </a:xfrm>
              <a:prstGeom prst="rect">
                <a:avLst/>
              </a:prstGeom>
              <a:noFill/>
            </p:spPr>
            <p:txBody>
              <a:bodyPr wrap="square" rtlCol="0" anchor="ctr">
                <a:spAutoFit/>
              </a:bodyPr>
              <a:lstStyle/>
              <a:p>
                <a:pPr algn="ctr"/>
                <a:r>
                  <a:rPr lang="en-US" sz="1200" dirty="0" smtClean="0">
                    <a:solidFill>
                      <a:schemeClr val="tx1">
                        <a:lumMod val="75000"/>
                        <a:lumOff val="25000"/>
                      </a:schemeClr>
                    </a:solidFill>
                    <a:latin typeface="FoundrySterling-Book"/>
                    <a:cs typeface="FoundrySterling-Book"/>
                  </a:rPr>
                  <a:t>Agree </a:t>
                </a:r>
                <a:r>
                  <a:rPr lang="en-US" sz="1200" dirty="0">
                    <a:solidFill>
                      <a:schemeClr val="tx1">
                        <a:lumMod val="75000"/>
                        <a:lumOff val="25000"/>
                      </a:schemeClr>
                    </a:solidFill>
                    <a:latin typeface="FoundrySterling-Book"/>
                    <a:cs typeface="FoundrySterling-Book"/>
                  </a:rPr>
                  <a:t>marketing plan &amp; scheme awareness for Tusker to implement</a:t>
                </a:r>
              </a:p>
            </p:txBody>
          </p:sp>
        </p:grpSp>
        <p:cxnSp>
          <p:nvCxnSpPr>
            <p:cNvPr id="93" name="Straight Connector 92"/>
            <p:cNvCxnSpPr/>
            <p:nvPr/>
          </p:nvCxnSpPr>
          <p:spPr>
            <a:xfrm flipH="1">
              <a:off x="6917318" y="5046138"/>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6917318" y="5910245"/>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9097759" y="4199700"/>
            <a:ext cx="2522632" cy="2658300"/>
            <a:chOff x="9097759" y="4199700"/>
            <a:chExt cx="2522632" cy="2658300"/>
          </a:xfrm>
        </p:grpSpPr>
        <p:grpSp>
          <p:nvGrpSpPr>
            <p:cNvPr id="76" name="Group 75"/>
            <p:cNvGrpSpPr/>
            <p:nvPr/>
          </p:nvGrpSpPr>
          <p:grpSpPr>
            <a:xfrm>
              <a:off x="9097759" y="4199700"/>
              <a:ext cx="2522632" cy="2658300"/>
              <a:chOff x="1693274" y="3326400"/>
              <a:chExt cx="2522632" cy="2465876"/>
            </a:xfrm>
            <a:solidFill>
              <a:schemeClr val="bg2"/>
            </a:solidFill>
          </p:grpSpPr>
          <p:sp>
            <p:nvSpPr>
              <p:cNvPr id="77" name="Rectangle 76"/>
              <p:cNvSpPr/>
              <p:nvPr/>
            </p:nvSpPr>
            <p:spPr>
              <a:xfrm>
                <a:off x="1693274" y="3326400"/>
                <a:ext cx="2522632" cy="246587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1752910" y="3528701"/>
                <a:ext cx="2418848" cy="599546"/>
              </a:xfrm>
              <a:prstGeom prst="rect">
                <a:avLst/>
              </a:prstGeom>
              <a:noFill/>
            </p:spPr>
            <p:txBody>
              <a:bodyPr wrap="square" rtlCol="0" anchor="ctr">
                <a:spAutoFit/>
              </a:bodyPr>
              <a:lstStyle/>
              <a:p>
                <a:pPr algn="ctr"/>
                <a:r>
                  <a:rPr lang="en-US" sz="1200" dirty="0" err="1">
                    <a:solidFill>
                      <a:schemeClr val="tx1">
                        <a:lumMod val="75000"/>
                        <a:lumOff val="25000"/>
                      </a:schemeClr>
                    </a:solidFill>
                    <a:latin typeface="FoundrySterling-Book"/>
                    <a:cs typeface="FoundrySterling-Book"/>
                  </a:rPr>
                  <a:t>Finalise</a:t>
                </a:r>
                <a:r>
                  <a:rPr lang="en-US" sz="1200" dirty="0">
                    <a:solidFill>
                      <a:schemeClr val="tx1">
                        <a:lumMod val="75000"/>
                        <a:lumOff val="25000"/>
                      </a:schemeClr>
                    </a:solidFill>
                    <a:latin typeface="FoundrySterling-Book"/>
                    <a:cs typeface="FoundrySterling-Book"/>
                  </a:rPr>
                  <a:t> scheme </a:t>
                </a:r>
                <a:r>
                  <a:rPr lang="en-US" sz="1200" dirty="0" smtClean="0">
                    <a:solidFill>
                      <a:schemeClr val="tx1">
                        <a:lumMod val="75000"/>
                        <a:lumOff val="25000"/>
                      </a:schemeClr>
                    </a:solidFill>
                    <a:latin typeface="FoundrySterling-Book"/>
                    <a:cs typeface="FoundrySterling-Book"/>
                  </a:rPr>
                  <a:t/>
                </a:r>
                <a:br>
                  <a:rPr lang="en-US" sz="1200" dirty="0" smtClean="0">
                    <a:solidFill>
                      <a:schemeClr val="tx1">
                        <a:lumMod val="75000"/>
                        <a:lumOff val="25000"/>
                      </a:schemeClr>
                    </a:solidFill>
                    <a:latin typeface="FoundrySterling-Book"/>
                    <a:cs typeface="FoundrySterling-Book"/>
                  </a:rPr>
                </a:br>
                <a:r>
                  <a:rPr lang="en-US" sz="1200" dirty="0" smtClean="0">
                    <a:solidFill>
                      <a:schemeClr val="tx1">
                        <a:lumMod val="75000"/>
                        <a:lumOff val="25000"/>
                      </a:schemeClr>
                    </a:solidFill>
                    <a:latin typeface="FoundrySterling-Book"/>
                    <a:cs typeface="FoundrySterling-Book"/>
                  </a:rPr>
                  <a:t>communications </a:t>
                </a:r>
                <a:br>
                  <a:rPr lang="en-US" sz="1200" dirty="0" smtClean="0">
                    <a:solidFill>
                      <a:schemeClr val="tx1">
                        <a:lumMod val="75000"/>
                        <a:lumOff val="25000"/>
                      </a:schemeClr>
                    </a:solidFill>
                    <a:latin typeface="FoundrySterling-Book"/>
                    <a:cs typeface="FoundrySterling-Book"/>
                  </a:rPr>
                </a:br>
                <a:endParaRPr lang="en-US" sz="1200" dirty="0">
                  <a:solidFill>
                    <a:schemeClr val="tx1">
                      <a:lumMod val="75000"/>
                      <a:lumOff val="25000"/>
                    </a:schemeClr>
                  </a:solidFill>
                  <a:latin typeface="FoundrySterling-Book"/>
                  <a:cs typeface="FoundrySterling-Book"/>
                </a:endParaRPr>
              </a:p>
            </p:txBody>
          </p:sp>
          <p:sp>
            <p:nvSpPr>
              <p:cNvPr id="79" name="TextBox 78"/>
              <p:cNvSpPr txBox="1"/>
              <p:nvPr/>
            </p:nvSpPr>
            <p:spPr>
              <a:xfrm>
                <a:off x="1752910" y="4184434"/>
                <a:ext cx="2418848" cy="256948"/>
              </a:xfrm>
              <a:prstGeom prst="rect">
                <a:avLst/>
              </a:prstGeom>
              <a:noFill/>
            </p:spPr>
            <p:txBody>
              <a:bodyPr wrap="square" rtlCol="0" anchor="ctr">
                <a:spAutoFit/>
              </a:bodyPr>
              <a:lstStyle/>
              <a:p>
                <a:pPr algn="ctr"/>
                <a:r>
                  <a:rPr lang="en-US" sz="1200" dirty="0">
                    <a:solidFill>
                      <a:schemeClr val="tx1">
                        <a:lumMod val="75000"/>
                        <a:lumOff val="25000"/>
                      </a:schemeClr>
                    </a:solidFill>
                    <a:latin typeface="FoundrySterling-Book"/>
                    <a:cs typeface="FoundrySterling-Book"/>
                  </a:rPr>
                  <a:t>Project Plan update</a:t>
                </a:r>
              </a:p>
            </p:txBody>
          </p:sp>
        </p:grpSp>
        <p:cxnSp>
          <p:nvCxnSpPr>
            <p:cNvPr id="95" name="Straight Connector 94"/>
            <p:cNvCxnSpPr/>
            <p:nvPr/>
          </p:nvCxnSpPr>
          <p:spPr>
            <a:xfrm flipH="1">
              <a:off x="9772894" y="5042387"/>
              <a:ext cx="1223174" cy="0"/>
            </a:xfrm>
            <a:prstGeom prst="line">
              <a:avLst/>
            </a:prstGeom>
            <a:ln w="9525"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7581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22" presetClass="entr" presetSubtype="8"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22" presetClass="entr" presetSubtype="4"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500"/>
                                        <p:tgtEl>
                                          <p:spTgt spid="97"/>
                                        </p:tgtEl>
                                      </p:cBhvr>
                                    </p:animEffect>
                                  </p:childTnLst>
                                </p:cTn>
                              </p:par>
                              <p:par>
                                <p:cTn id="61" presetID="42" presetClass="entr" presetSubtype="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1000"/>
                                        <p:tgtEl>
                                          <p:spTgt spid="101"/>
                                        </p:tgtEl>
                                      </p:cBhvr>
                                    </p:animEffect>
                                    <p:anim calcmode="lin" valueType="num">
                                      <p:cBhvr>
                                        <p:cTn id="64" dur="1000" fill="hold"/>
                                        <p:tgtEl>
                                          <p:spTgt spid="101"/>
                                        </p:tgtEl>
                                        <p:attrNameLst>
                                          <p:attrName>ppt_x</p:attrName>
                                        </p:attrNameLst>
                                      </p:cBhvr>
                                      <p:tavLst>
                                        <p:tav tm="0">
                                          <p:val>
                                            <p:strVal val="#ppt_x"/>
                                          </p:val>
                                        </p:tav>
                                        <p:tav tm="100000">
                                          <p:val>
                                            <p:strVal val="#ppt_x"/>
                                          </p:val>
                                        </p:tav>
                                      </p:tavLst>
                                    </p:anim>
                                    <p:anim calcmode="lin" valueType="num">
                                      <p:cBhvr>
                                        <p:cTn id="65" dur="1000" fill="hold"/>
                                        <p:tgtEl>
                                          <p:spTgt spid="101"/>
                                        </p:tgtEl>
                                        <p:attrNameLst>
                                          <p:attrName>ppt_y</p:attrName>
                                        </p:attrNameLst>
                                      </p:cBhvr>
                                      <p:tavLst>
                                        <p:tav tm="0">
                                          <p:val>
                                            <p:strVal val="#ppt_y+.1"/>
                                          </p:val>
                                        </p:tav>
                                        <p:tav tm="100000">
                                          <p:val>
                                            <p:strVal val="#ppt_y"/>
                                          </p:val>
                                        </p:tav>
                                      </p:tavLst>
                                    </p:anim>
                                  </p:childTnLst>
                                </p:cTn>
                              </p:par>
                              <p:par>
                                <p:cTn id="66" presetID="10" presetClass="entr" presetSubtype="0" fill="hold" nodeType="withEffect">
                                  <p:stCondLst>
                                    <p:cond delay="20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par>
                                <p:cTn id="69" presetID="42" presetClass="entr" presetSubtype="0" fill="hold" nodeType="withEffect">
                                  <p:stCondLst>
                                    <p:cond delay="200"/>
                                  </p:stCondLst>
                                  <p:childTnLst>
                                    <p:set>
                                      <p:cBhvr>
                                        <p:cTn id="70" dur="1" fill="hold">
                                          <p:stCondLst>
                                            <p:cond delay="0"/>
                                          </p:stCondLst>
                                        </p:cTn>
                                        <p:tgtEl>
                                          <p:spTgt spid="102"/>
                                        </p:tgtEl>
                                        <p:attrNameLst>
                                          <p:attrName>style.visibility</p:attrName>
                                        </p:attrNameLst>
                                      </p:cBhvr>
                                      <p:to>
                                        <p:strVal val="visible"/>
                                      </p:to>
                                    </p:set>
                                    <p:animEffect transition="in" filter="fade">
                                      <p:cBhvr>
                                        <p:cTn id="71" dur="1000"/>
                                        <p:tgtEl>
                                          <p:spTgt spid="102"/>
                                        </p:tgtEl>
                                      </p:cBhvr>
                                    </p:animEffect>
                                    <p:anim calcmode="lin" valueType="num">
                                      <p:cBhvr>
                                        <p:cTn id="72" dur="1000" fill="hold"/>
                                        <p:tgtEl>
                                          <p:spTgt spid="102"/>
                                        </p:tgtEl>
                                        <p:attrNameLst>
                                          <p:attrName>ppt_x</p:attrName>
                                        </p:attrNameLst>
                                      </p:cBhvr>
                                      <p:tavLst>
                                        <p:tav tm="0">
                                          <p:val>
                                            <p:strVal val="#ppt_x"/>
                                          </p:val>
                                        </p:tav>
                                        <p:tav tm="100000">
                                          <p:val>
                                            <p:strVal val="#ppt_x"/>
                                          </p:val>
                                        </p:tav>
                                      </p:tavLst>
                                    </p:anim>
                                    <p:anim calcmode="lin" valueType="num">
                                      <p:cBhvr>
                                        <p:cTn id="73" dur="1000" fill="hold"/>
                                        <p:tgtEl>
                                          <p:spTgt spid="102"/>
                                        </p:tgtEl>
                                        <p:attrNameLst>
                                          <p:attrName>ppt_y</p:attrName>
                                        </p:attrNameLst>
                                      </p:cBhvr>
                                      <p:tavLst>
                                        <p:tav tm="0">
                                          <p:val>
                                            <p:strVal val="#ppt_y+.1"/>
                                          </p:val>
                                        </p:tav>
                                        <p:tav tm="100000">
                                          <p:val>
                                            <p:strVal val="#ppt_y"/>
                                          </p:val>
                                        </p:tav>
                                      </p:tavLst>
                                    </p:anim>
                                  </p:childTnLst>
                                </p:cTn>
                              </p:par>
                              <p:par>
                                <p:cTn id="74" presetID="10" presetClass="entr" presetSubtype="0" fill="hold" nodeType="withEffect">
                                  <p:stCondLst>
                                    <p:cond delay="40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500"/>
                                        <p:tgtEl>
                                          <p:spTgt spid="99"/>
                                        </p:tgtEl>
                                      </p:cBhvr>
                                    </p:animEffect>
                                  </p:childTnLst>
                                </p:cTn>
                              </p:par>
                              <p:par>
                                <p:cTn id="77" presetID="42" presetClass="entr" presetSubtype="0" fill="hold" nodeType="withEffect">
                                  <p:stCondLst>
                                    <p:cond delay="40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par>
                                <p:cTn id="82" presetID="10" presetClass="entr" presetSubtype="0" fill="hold" nodeType="withEffect">
                                  <p:stCondLst>
                                    <p:cond delay="60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500"/>
                                        <p:tgtEl>
                                          <p:spTgt spid="100"/>
                                        </p:tgtEl>
                                      </p:cBhvr>
                                    </p:animEffect>
                                  </p:childTnLst>
                                </p:cTn>
                              </p:par>
                              <p:par>
                                <p:cTn id="85" presetID="42" presetClass="entr" presetSubtype="0" fill="hold" nodeType="withEffect">
                                  <p:stCondLst>
                                    <p:cond delay="60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1000"/>
                                        <p:tgtEl>
                                          <p:spTgt spid="104"/>
                                        </p:tgtEl>
                                      </p:cBhvr>
                                    </p:animEffect>
                                    <p:anim calcmode="lin" valueType="num">
                                      <p:cBhvr>
                                        <p:cTn id="88" dur="1000" fill="hold"/>
                                        <p:tgtEl>
                                          <p:spTgt spid="104"/>
                                        </p:tgtEl>
                                        <p:attrNameLst>
                                          <p:attrName>ppt_x</p:attrName>
                                        </p:attrNameLst>
                                      </p:cBhvr>
                                      <p:tavLst>
                                        <p:tav tm="0">
                                          <p:val>
                                            <p:strVal val="#ppt_x"/>
                                          </p:val>
                                        </p:tav>
                                        <p:tav tm="100000">
                                          <p:val>
                                            <p:strVal val="#ppt_x"/>
                                          </p:val>
                                        </p:tav>
                                      </p:tavLst>
                                    </p:anim>
                                    <p:anim calcmode="lin" valueType="num">
                                      <p:cBhvr>
                                        <p:cTn id="8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2"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3505898"/>
            <a:ext cx="12192000" cy="3352102"/>
          </a:xfrm>
          <a:prstGeom prst="rect">
            <a:avLst/>
          </a:prstGeom>
          <a:solidFill>
            <a:srgbClr val="E7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Employee communications</a:t>
            </a:r>
            <a:endParaRPr lang="en-US" dirty="0"/>
          </a:p>
        </p:txBody>
      </p:sp>
      <p:sp>
        <p:nvSpPr>
          <p:cNvPr id="3" name="Content Placeholder 2"/>
          <p:cNvSpPr>
            <a:spLocks noGrp="1"/>
          </p:cNvSpPr>
          <p:nvPr>
            <p:ph idx="1"/>
          </p:nvPr>
        </p:nvSpPr>
        <p:spPr>
          <a:xfrm>
            <a:off x="1309660" y="1239418"/>
            <a:ext cx="10017981" cy="862337"/>
          </a:xfrm>
        </p:spPr>
        <p:txBody>
          <a:bodyPr>
            <a:normAutofit fontScale="92500" lnSpcReduction="10000"/>
          </a:bodyPr>
          <a:lstStyle/>
          <a:p>
            <a:pPr algn="ctr"/>
            <a:r>
              <a:rPr lang="en-US" sz="2800" dirty="0">
                <a:solidFill>
                  <a:schemeClr val="tx1">
                    <a:lumMod val="75000"/>
                    <a:lumOff val="25000"/>
                  </a:schemeClr>
                </a:solidFill>
              </a:rPr>
              <a:t>Exciting and engaging employee communications designed </a:t>
            </a:r>
            <a:endParaRPr lang="en-US" sz="2800" dirty="0" smtClean="0">
              <a:solidFill>
                <a:schemeClr val="tx1">
                  <a:lumMod val="75000"/>
                  <a:lumOff val="25000"/>
                </a:schemeClr>
              </a:solidFill>
            </a:endParaRPr>
          </a:p>
          <a:p>
            <a:pPr algn="ctr"/>
            <a:r>
              <a:rPr lang="en-US" sz="2800" dirty="0" smtClean="0">
                <a:solidFill>
                  <a:schemeClr val="tx1">
                    <a:lumMod val="75000"/>
                    <a:lumOff val="25000"/>
                  </a:schemeClr>
                </a:solidFill>
              </a:rPr>
              <a:t>to leverage all </a:t>
            </a:r>
            <a:r>
              <a:rPr lang="en-US" sz="2800" dirty="0">
                <a:solidFill>
                  <a:schemeClr val="tx1">
                    <a:lumMod val="75000"/>
                    <a:lumOff val="25000"/>
                  </a:schemeClr>
                </a:solidFill>
              </a:rPr>
              <a:t>available </a:t>
            </a:r>
            <a:r>
              <a:rPr lang="en-US" sz="2800" dirty="0" smtClean="0">
                <a:solidFill>
                  <a:schemeClr val="tx1">
                    <a:lumMod val="75000"/>
                    <a:lumOff val="25000"/>
                  </a:schemeClr>
                </a:solidFill>
              </a:rPr>
              <a:t>communication channels.</a:t>
            </a:r>
          </a:p>
          <a:p>
            <a:pPr algn="ctr"/>
            <a:endParaRPr lang="en-US" dirty="0">
              <a:solidFill>
                <a:schemeClr val="tx1">
                  <a:lumMod val="75000"/>
                  <a:lumOff val="25000"/>
                </a:schemeClr>
              </a:solidFill>
            </a:endParaRPr>
          </a:p>
        </p:txBody>
      </p:sp>
      <p:sp>
        <p:nvSpPr>
          <p:cNvPr id="5" name="TextBox 4"/>
          <p:cNvSpPr txBox="1"/>
          <p:nvPr/>
        </p:nvSpPr>
        <p:spPr>
          <a:xfrm>
            <a:off x="4248673" y="3089417"/>
            <a:ext cx="3816599" cy="369332"/>
          </a:xfrm>
          <a:prstGeom prst="rect">
            <a:avLst/>
          </a:prstGeom>
          <a:noFill/>
        </p:spPr>
        <p:txBody>
          <a:bodyPr wrap="square" rtlCol="0">
            <a:spAutoFit/>
          </a:bodyPr>
          <a:lstStyle/>
          <a:p>
            <a:pPr algn="ctr"/>
            <a:r>
              <a:rPr lang="en-US" dirty="0" smtClean="0">
                <a:solidFill>
                  <a:schemeClr val="tx2"/>
                </a:solidFill>
                <a:latin typeface="+mj-lt"/>
              </a:rPr>
              <a:t>ONGOING COMMS SUPPORT</a:t>
            </a:r>
            <a:endParaRPr lang="en-US" dirty="0">
              <a:solidFill>
                <a:schemeClr val="tx2"/>
              </a:solidFill>
              <a:latin typeface="+mj-lt"/>
            </a:endParaRPr>
          </a:p>
        </p:txBody>
      </p:sp>
      <p:cxnSp>
        <p:nvCxnSpPr>
          <p:cNvPr id="9" name="Straight Connector 8"/>
          <p:cNvCxnSpPr/>
          <p:nvPr/>
        </p:nvCxnSpPr>
        <p:spPr>
          <a:xfrm>
            <a:off x="6105095" y="3505902"/>
            <a:ext cx="0" cy="674721"/>
          </a:xfrm>
          <a:prstGeom prst="line">
            <a:avLst/>
          </a:prstGeom>
          <a:ln w="38100" cmpd="sng">
            <a:solidFill>
              <a:srgbClr val="E6152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84147" y="4143066"/>
            <a:ext cx="0" cy="488225"/>
          </a:xfrm>
          <a:prstGeom prst="line">
            <a:avLst/>
          </a:prstGeom>
          <a:ln w="38100" cmpd="sng">
            <a:solidFill>
              <a:srgbClr val="E6152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374327" y="4159950"/>
            <a:ext cx="3718400" cy="0"/>
          </a:xfrm>
          <a:prstGeom prst="line">
            <a:avLst/>
          </a:prstGeom>
          <a:ln w="38100" cmpd="sng">
            <a:solidFill>
              <a:srgbClr val="E6152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105821" y="4159950"/>
            <a:ext cx="3724947" cy="0"/>
          </a:xfrm>
          <a:prstGeom prst="line">
            <a:avLst/>
          </a:prstGeom>
          <a:ln w="38100" cmpd="sng">
            <a:solidFill>
              <a:srgbClr val="E6152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60899" y="4143066"/>
            <a:ext cx="0" cy="488225"/>
          </a:xfrm>
          <a:prstGeom prst="line">
            <a:avLst/>
          </a:prstGeom>
          <a:ln w="38100" cmpd="sng">
            <a:solidFill>
              <a:srgbClr val="E6152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336558" y="4143066"/>
            <a:ext cx="1091" cy="488225"/>
          </a:xfrm>
          <a:prstGeom prst="line">
            <a:avLst/>
          </a:prstGeom>
          <a:ln w="38100" cmpd="sng">
            <a:solidFill>
              <a:srgbClr val="E6152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814400" y="4143066"/>
            <a:ext cx="0" cy="488225"/>
          </a:xfrm>
          <a:prstGeom prst="line">
            <a:avLst/>
          </a:prstGeom>
          <a:ln w="38100" cmpd="sng">
            <a:solidFill>
              <a:srgbClr val="E61520"/>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2295773" y="4618187"/>
            <a:ext cx="170203" cy="1702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776889" y="4618187"/>
            <a:ext cx="170203" cy="1702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251457" y="4618187"/>
            <a:ext cx="170203" cy="1702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9726025" y="4618187"/>
            <a:ext cx="170203" cy="17020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1309660" y="4947960"/>
            <a:ext cx="2116609" cy="646331"/>
          </a:xfrm>
          <a:prstGeom prst="rect">
            <a:avLst/>
          </a:prstGeom>
          <a:noFill/>
        </p:spPr>
        <p:txBody>
          <a:bodyPr wrap="square" rtlCol="0">
            <a:spAutoFit/>
          </a:bodyPr>
          <a:lstStyle/>
          <a:p>
            <a:pPr lvl="0" algn="ctr"/>
            <a:r>
              <a:rPr lang="en-GB" dirty="0">
                <a:solidFill>
                  <a:schemeClr val="tx1">
                    <a:lumMod val="75000"/>
                    <a:lumOff val="25000"/>
                  </a:schemeClr>
                </a:solidFill>
                <a:latin typeface="FoundrySterling-Medium"/>
                <a:cs typeface="FoundrySterling-Medium"/>
              </a:rPr>
              <a:t>Key </a:t>
            </a:r>
            <a:r>
              <a:rPr lang="en-GB" dirty="0" smtClean="0">
                <a:solidFill>
                  <a:schemeClr val="tx1">
                    <a:lumMod val="75000"/>
                    <a:lumOff val="25000"/>
                  </a:schemeClr>
                </a:solidFill>
                <a:latin typeface="FoundrySterling-Medium"/>
                <a:cs typeface="FoundrySterling-Medium"/>
              </a:rPr>
              <a:t/>
            </a:r>
            <a:br>
              <a:rPr lang="en-GB" dirty="0" smtClean="0">
                <a:solidFill>
                  <a:schemeClr val="tx1">
                    <a:lumMod val="75000"/>
                    <a:lumOff val="25000"/>
                  </a:schemeClr>
                </a:solidFill>
                <a:latin typeface="FoundrySterling-Medium"/>
                <a:cs typeface="FoundrySterling-Medium"/>
              </a:rPr>
            </a:br>
            <a:r>
              <a:rPr lang="en-GB" dirty="0" smtClean="0">
                <a:solidFill>
                  <a:schemeClr val="tx1">
                    <a:lumMod val="75000"/>
                    <a:lumOff val="25000"/>
                  </a:schemeClr>
                </a:solidFill>
                <a:latin typeface="FoundrySterling-Medium"/>
                <a:cs typeface="FoundrySterling-Medium"/>
              </a:rPr>
              <a:t>differentiator</a:t>
            </a:r>
            <a:endParaRPr lang="en-GB" dirty="0">
              <a:solidFill>
                <a:schemeClr val="tx1">
                  <a:lumMod val="75000"/>
                  <a:lumOff val="25000"/>
                </a:schemeClr>
              </a:solidFill>
              <a:latin typeface="FoundrySterling-Medium"/>
              <a:cs typeface="FoundrySterling-Medium"/>
            </a:endParaRPr>
          </a:p>
        </p:txBody>
      </p:sp>
      <p:sp>
        <p:nvSpPr>
          <p:cNvPr id="50" name="TextBox 49"/>
          <p:cNvSpPr txBox="1"/>
          <p:nvPr/>
        </p:nvSpPr>
        <p:spPr>
          <a:xfrm>
            <a:off x="3803292" y="4947948"/>
            <a:ext cx="2116609" cy="923330"/>
          </a:xfrm>
          <a:prstGeom prst="rect">
            <a:avLst/>
          </a:prstGeom>
          <a:noFill/>
        </p:spPr>
        <p:txBody>
          <a:bodyPr wrap="square" rtlCol="0">
            <a:spAutoFit/>
          </a:bodyPr>
          <a:lstStyle/>
          <a:p>
            <a:pPr lvl="0" algn="ctr"/>
            <a:r>
              <a:rPr lang="en-GB" dirty="0">
                <a:solidFill>
                  <a:schemeClr val="tx1">
                    <a:lumMod val="75000"/>
                    <a:lumOff val="25000"/>
                  </a:schemeClr>
                </a:solidFill>
                <a:latin typeface="FoundrySterling-Medium"/>
                <a:cs typeface="FoundrySterling-Medium"/>
              </a:rPr>
              <a:t>Proven success in driving employee take up </a:t>
            </a:r>
          </a:p>
        </p:txBody>
      </p:sp>
      <p:sp>
        <p:nvSpPr>
          <p:cNvPr id="51" name="TextBox 50"/>
          <p:cNvSpPr txBox="1"/>
          <p:nvPr/>
        </p:nvSpPr>
        <p:spPr>
          <a:xfrm>
            <a:off x="6277078" y="4947949"/>
            <a:ext cx="2116609" cy="923330"/>
          </a:xfrm>
          <a:prstGeom prst="rect">
            <a:avLst/>
          </a:prstGeom>
          <a:noFill/>
        </p:spPr>
        <p:txBody>
          <a:bodyPr wrap="square" rtlCol="0">
            <a:spAutoFit/>
          </a:bodyPr>
          <a:lstStyle/>
          <a:p>
            <a:pPr lvl="0" algn="ctr"/>
            <a:r>
              <a:rPr lang="en-GB" dirty="0">
                <a:solidFill>
                  <a:schemeClr val="tx1">
                    <a:lumMod val="75000"/>
                    <a:lumOff val="25000"/>
                  </a:schemeClr>
                </a:solidFill>
                <a:latin typeface="FoundrySterling-Medium"/>
                <a:cs typeface="FoundrySterling-Medium"/>
              </a:rPr>
              <a:t>Dedicated marketing specialist</a:t>
            </a:r>
          </a:p>
        </p:txBody>
      </p:sp>
      <p:sp>
        <p:nvSpPr>
          <p:cNvPr id="52" name="TextBox 51"/>
          <p:cNvSpPr txBox="1"/>
          <p:nvPr/>
        </p:nvSpPr>
        <p:spPr>
          <a:xfrm>
            <a:off x="8757480" y="4947954"/>
            <a:ext cx="2116609" cy="646331"/>
          </a:xfrm>
          <a:prstGeom prst="rect">
            <a:avLst/>
          </a:prstGeom>
          <a:noFill/>
        </p:spPr>
        <p:txBody>
          <a:bodyPr wrap="square" rtlCol="0">
            <a:spAutoFit/>
          </a:bodyPr>
          <a:lstStyle/>
          <a:p>
            <a:pPr lvl="0" algn="ctr"/>
            <a:r>
              <a:rPr lang="en-GB" dirty="0">
                <a:solidFill>
                  <a:schemeClr val="tx1">
                    <a:lumMod val="75000"/>
                    <a:lumOff val="25000"/>
                  </a:schemeClr>
                </a:solidFill>
                <a:latin typeface="FoundrySterling-Medium"/>
                <a:cs typeface="FoundrySterling-Medium"/>
              </a:rPr>
              <a:t>12 month plan regularly reviewed</a:t>
            </a:r>
          </a:p>
        </p:txBody>
      </p:sp>
    </p:spTree>
    <p:extLst>
      <p:ext uri="{BB962C8B-B14F-4D97-AF65-F5344CB8AC3E}">
        <p14:creationId xmlns:p14="http://schemas.microsoft.com/office/powerpoint/2010/main" val="426314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anim calcmode="lin" valueType="num">
                                      <p:cBhvr>
                                        <p:cTn id="11" dur="1000" fill="hold"/>
                                        <p:tgtEl>
                                          <p:spTgt spid="41"/>
                                        </p:tgtEl>
                                        <p:attrNameLst>
                                          <p:attrName>ppt_x</p:attrName>
                                        </p:attrNameLst>
                                      </p:cBhvr>
                                      <p:tavLst>
                                        <p:tav tm="0">
                                          <p:val>
                                            <p:strVal val="#ppt_x"/>
                                          </p:val>
                                        </p:tav>
                                        <p:tav tm="100000">
                                          <p:val>
                                            <p:strVal val="#ppt_x"/>
                                          </p:val>
                                        </p:tav>
                                      </p:tavLst>
                                    </p:anim>
                                    <p:anim calcmode="lin" valueType="num">
                                      <p:cBhvr>
                                        <p:cTn id="12" dur="1000" fill="hold"/>
                                        <p:tgtEl>
                                          <p:spTgt spid="41"/>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2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ircle(in)">
                                      <p:cBhvr>
                                        <p:cTn id="39" dur="500"/>
                                        <p:tgtEl>
                                          <p:spTgt spid="3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ircle(in)">
                                      <p:cBhvr>
                                        <p:cTn id="42" dur="500"/>
                                        <p:tgtEl>
                                          <p:spTgt spid="3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circle(in)">
                                      <p:cBhvr>
                                        <p:cTn id="45" dur="500"/>
                                        <p:tgtEl>
                                          <p:spTgt spid="39"/>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500"/>
                                        <p:tgtEl>
                                          <p:spTgt spid="40"/>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grpId="0" nodeType="withEffect">
                                  <p:stCondLst>
                                    <p:cond delay="40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60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37" grpId="0" animBg="1"/>
      <p:bldP spid="38" grpId="0" animBg="1"/>
      <p:bldP spid="39" grpId="0" animBg="1"/>
      <p:bldP spid="40" grpId="0" animBg="1"/>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sacrifice car scheme specialists</a:t>
            </a:r>
            <a:endParaRPr lang="en-US" dirty="0"/>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2827163" y="386240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latin typeface="FoundrySterling-Book"/>
                <a:cs typeface="FoundrySterling-Book"/>
              </a:rPr>
              <a:t>Market Leaders</a:t>
            </a:r>
          </a:p>
          <a:p>
            <a:r>
              <a:rPr lang="en-GB" sz="2800" dirty="0" smtClean="0">
                <a:latin typeface="+mj-lt"/>
              </a:rPr>
              <a:t>215+ Schemes</a:t>
            </a:r>
            <a:endParaRPr lang="en-US" sz="2800" dirty="0">
              <a:latin typeface="+mj-lt"/>
            </a:endParaRPr>
          </a:p>
        </p:txBody>
      </p:sp>
      <p:pic>
        <p:nvPicPr>
          <p:cNvPr id="7" name="Picture 6" descr="aw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64" y="2218883"/>
            <a:ext cx="1809087" cy="1809086"/>
          </a:xfrm>
          <a:prstGeom prst="rect">
            <a:avLst/>
          </a:prstGeom>
        </p:spPr>
      </p:pic>
      <p:grpSp>
        <p:nvGrpSpPr>
          <p:cNvPr id="13" name="Group 12"/>
          <p:cNvGrpSpPr/>
          <p:nvPr/>
        </p:nvGrpSpPr>
        <p:grpSpPr>
          <a:xfrm>
            <a:off x="5569337" y="5884757"/>
            <a:ext cx="1053456" cy="189322"/>
            <a:chOff x="5569337" y="5884757"/>
            <a:chExt cx="1053456" cy="189322"/>
          </a:xfrm>
        </p:grpSpPr>
        <p:sp>
          <p:nvSpPr>
            <p:cNvPr id="9" name="Oval 8"/>
            <p:cNvSpPr/>
            <p:nvPr/>
          </p:nvSpPr>
          <p:spPr>
            <a:xfrm>
              <a:off x="5569337" y="5884757"/>
              <a:ext cx="189322" cy="189322"/>
            </a:xfrm>
            <a:prstGeom prst="ellipse">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857382"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14542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433471"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61447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examples</a:t>
            </a:r>
            <a:endParaRPr lang="en-US" dirty="0"/>
          </a:p>
        </p:txBody>
      </p:sp>
      <p:grpSp>
        <p:nvGrpSpPr>
          <p:cNvPr id="3" name="Group 2"/>
          <p:cNvGrpSpPr/>
          <p:nvPr/>
        </p:nvGrpSpPr>
        <p:grpSpPr>
          <a:xfrm>
            <a:off x="784675" y="1409351"/>
            <a:ext cx="3102880" cy="2477978"/>
            <a:chOff x="784675" y="1409351"/>
            <a:chExt cx="3102880" cy="2477978"/>
          </a:xfrm>
        </p:grpSpPr>
        <p:sp>
          <p:nvSpPr>
            <p:cNvPr id="9" name="Rectangle 8"/>
            <p:cNvSpPr/>
            <p:nvPr/>
          </p:nvSpPr>
          <p:spPr>
            <a:xfrm>
              <a:off x="784675" y="1409351"/>
              <a:ext cx="3102880" cy="24779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338" y="1486786"/>
              <a:ext cx="1688668" cy="2307618"/>
            </a:xfrm>
            <a:prstGeom prst="rect">
              <a:avLst/>
            </a:prstGeom>
            <a:ln>
              <a:noFill/>
            </a:ln>
            <a:effectLst/>
          </p:spPr>
        </p:pic>
      </p:grpSp>
      <p:grpSp>
        <p:nvGrpSpPr>
          <p:cNvPr id="4" name="Group 3"/>
          <p:cNvGrpSpPr/>
          <p:nvPr/>
        </p:nvGrpSpPr>
        <p:grpSpPr>
          <a:xfrm>
            <a:off x="4548385" y="1409351"/>
            <a:ext cx="3102880" cy="2477978"/>
            <a:chOff x="4548386" y="1409351"/>
            <a:chExt cx="3102880" cy="2477978"/>
          </a:xfrm>
        </p:grpSpPr>
        <p:sp>
          <p:nvSpPr>
            <p:cNvPr id="15" name="Rectangle 14"/>
            <p:cNvSpPr/>
            <p:nvPr/>
          </p:nvSpPr>
          <p:spPr>
            <a:xfrm>
              <a:off x="4548386" y="1409351"/>
              <a:ext cx="3102880" cy="24779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673" y="1597844"/>
              <a:ext cx="2927240" cy="2070018"/>
            </a:xfrm>
            <a:prstGeom prst="rect">
              <a:avLst/>
            </a:prstGeom>
            <a:ln>
              <a:noFill/>
            </a:ln>
            <a:effectLst/>
          </p:spPr>
        </p:pic>
      </p:grpSp>
      <p:grpSp>
        <p:nvGrpSpPr>
          <p:cNvPr id="5" name="Group 4"/>
          <p:cNvGrpSpPr/>
          <p:nvPr/>
        </p:nvGrpSpPr>
        <p:grpSpPr>
          <a:xfrm>
            <a:off x="8312097" y="1409351"/>
            <a:ext cx="3102880" cy="2477978"/>
            <a:chOff x="8312097" y="1409351"/>
            <a:chExt cx="3102880" cy="2477978"/>
          </a:xfrm>
        </p:grpSpPr>
        <p:sp>
          <p:nvSpPr>
            <p:cNvPr id="17" name="Rectangle 16"/>
            <p:cNvSpPr/>
            <p:nvPr/>
          </p:nvSpPr>
          <p:spPr>
            <a:xfrm>
              <a:off x="8312097" y="1409351"/>
              <a:ext cx="3102880" cy="24779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1551" y="1475904"/>
              <a:ext cx="1161604" cy="2344872"/>
            </a:xfrm>
            <a:prstGeom prst="rect">
              <a:avLst/>
            </a:prstGeom>
            <a:ln>
              <a:noFill/>
            </a:ln>
            <a:effectLst/>
          </p:spPr>
        </p:pic>
      </p:grpSp>
      <p:grpSp>
        <p:nvGrpSpPr>
          <p:cNvPr id="8" name="Group 7"/>
          <p:cNvGrpSpPr/>
          <p:nvPr/>
        </p:nvGrpSpPr>
        <p:grpSpPr>
          <a:xfrm>
            <a:off x="784675" y="4073179"/>
            <a:ext cx="3102880" cy="2477978"/>
            <a:chOff x="784675" y="4073179"/>
            <a:chExt cx="3102880" cy="2477978"/>
          </a:xfrm>
        </p:grpSpPr>
        <p:sp>
          <p:nvSpPr>
            <p:cNvPr id="18" name="Rectangle 17"/>
            <p:cNvSpPr/>
            <p:nvPr/>
          </p:nvSpPr>
          <p:spPr>
            <a:xfrm>
              <a:off x="784675" y="4073179"/>
              <a:ext cx="3102880" cy="24779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srcRect/>
            <a:stretch>
              <a:fillRect/>
            </a:stretch>
          </p:blipFill>
          <p:spPr bwMode="auto">
            <a:xfrm>
              <a:off x="898426" y="4476736"/>
              <a:ext cx="2849562" cy="163988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48385" y="4073179"/>
            <a:ext cx="3102880" cy="2477978"/>
            <a:chOff x="4548386" y="4073179"/>
            <a:chExt cx="3102880" cy="2477978"/>
          </a:xfrm>
        </p:grpSpPr>
        <p:sp>
          <p:nvSpPr>
            <p:cNvPr id="19" name="Rectangle 18"/>
            <p:cNvSpPr/>
            <p:nvPr/>
          </p:nvSpPr>
          <p:spPr>
            <a:xfrm>
              <a:off x="4548386" y="4073179"/>
              <a:ext cx="3102880" cy="24779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srcRect/>
            <a:stretch>
              <a:fillRect/>
            </a:stretch>
          </p:blipFill>
          <p:spPr bwMode="auto">
            <a:xfrm>
              <a:off x="4695694" y="4370778"/>
              <a:ext cx="2831500" cy="187871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312097" y="4073179"/>
            <a:ext cx="3102880" cy="2477978"/>
            <a:chOff x="8312097" y="4073179"/>
            <a:chExt cx="3102880" cy="2477978"/>
          </a:xfrm>
        </p:grpSpPr>
        <p:sp>
          <p:nvSpPr>
            <p:cNvPr id="20" name="Rectangle 19"/>
            <p:cNvSpPr/>
            <p:nvPr/>
          </p:nvSpPr>
          <p:spPr>
            <a:xfrm>
              <a:off x="8312097" y="4073179"/>
              <a:ext cx="3102880" cy="2477978"/>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6575" y="4429387"/>
              <a:ext cx="2934116" cy="1688122"/>
            </a:xfrm>
            <a:prstGeom prst="rect">
              <a:avLst/>
            </a:prstGeom>
            <a:ln>
              <a:noFill/>
            </a:ln>
            <a:effectLst/>
            <a:scene3d>
              <a:camera prst="orthographicFront">
                <a:rot lat="0" lon="0" rev="0"/>
              </a:camera>
              <a:lightRig rig="balanced" dir="t">
                <a:rot lat="0" lon="0" rev="8700000"/>
              </a:lightRig>
            </a:scene3d>
            <a:sp3d/>
          </p:spPr>
        </p:pic>
      </p:grpSp>
    </p:spTree>
    <p:extLst>
      <p:ext uri="{BB962C8B-B14F-4D97-AF65-F5344CB8AC3E}">
        <p14:creationId xmlns:p14="http://schemas.microsoft.com/office/powerpoint/2010/main" val="426314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8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3"/>
          <p:cNvSpPr>
            <a:spLocks noGrp="1"/>
          </p:cNvSpPr>
          <p:nvPr>
            <p:ph type="ctrTitle"/>
          </p:nvPr>
        </p:nvSpPr>
        <p:spPr>
          <a:xfrm>
            <a:off x="519075" y="1785100"/>
            <a:ext cx="11153852" cy="2387600"/>
          </a:xfrm>
        </p:spPr>
        <p:txBody>
          <a:bodyPr>
            <a:normAutofit fontScale="90000"/>
          </a:bodyPr>
          <a:lstStyle/>
          <a:p>
            <a:r>
              <a:rPr lang="en-US" sz="4400" dirty="0" smtClean="0">
                <a:solidFill>
                  <a:srgbClr val="FFFFFF"/>
                </a:solidFill>
              </a:rPr>
              <a:t>Any questions?</a:t>
            </a:r>
            <a:r>
              <a:rPr lang="en-US" sz="2700" dirty="0" smtClean="0">
                <a:solidFill>
                  <a:srgbClr val="FFFFFF"/>
                </a:solidFill>
              </a:rPr>
              <a:t/>
            </a:r>
            <a:br>
              <a:rPr lang="en-US" sz="2700" dirty="0" smtClean="0">
                <a:solidFill>
                  <a:srgbClr val="FFFFFF"/>
                </a:solidFill>
              </a:rPr>
            </a:br>
            <a:r>
              <a:rPr lang="en-US" sz="2700" dirty="0">
                <a:solidFill>
                  <a:srgbClr val="FFFFFF"/>
                </a:solidFill>
              </a:rPr>
              <a:t/>
            </a:r>
            <a:br>
              <a:rPr lang="en-US" sz="2700" dirty="0">
                <a:solidFill>
                  <a:srgbClr val="FFFFFF"/>
                </a:solidFill>
              </a:rPr>
            </a:br>
            <a:r>
              <a:rPr lang="en-US" sz="2700" dirty="0" smtClean="0">
                <a:solidFill>
                  <a:srgbClr val="FFFFFF"/>
                </a:solidFill>
              </a:rPr>
              <a:t/>
            </a:r>
            <a:br>
              <a:rPr lang="en-US" sz="2700" dirty="0" smtClean="0">
                <a:solidFill>
                  <a:srgbClr val="FFFFFF"/>
                </a:solidFill>
              </a:rPr>
            </a:br>
            <a:r>
              <a:rPr lang="en-US" sz="2700" dirty="0">
                <a:solidFill>
                  <a:srgbClr val="FFFFFF"/>
                </a:solidFill>
              </a:rPr>
              <a:t/>
            </a:r>
            <a:br>
              <a:rPr lang="en-US" sz="2700" dirty="0">
                <a:solidFill>
                  <a:srgbClr val="FFFFFF"/>
                </a:solidFill>
              </a:rPr>
            </a:br>
            <a:r>
              <a:rPr lang="en-US" sz="2700" dirty="0" smtClean="0">
                <a:solidFill>
                  <a:srgbClr val="FFFFFF"/>
                </a:solidFill>
              </a:rPr>
              <a:t>Contact details</a:t>
            </a:r>
            <a:br>
              <a:rPr lang="en-US" sz="2700" dirty="0" smtClean="0">
                <a:solidFill>
                  <a:srgbClr val="FFFFFF"/>
                </a:solidFill>
              </a:rPr>
            </a:br>
            <a:r>
              <a:rPr lang="en-US" sz="2700" dirty="0" smtClean="0">
                <a:solidFill>
                  <a:srgbClr val="FFFFFF"/>
                </a:solidFill>
              </a:rPr>
              <a:t/>
            </a:r>
            <a:br>
              <a:rPr lang="en-US" sz="2700" dirty="0" smtClean="0">
                <a:solidFill>
                  <a:srgbClr val="FFFFFF"/>
                </a:solidFill>
              </a:rPr>
            </a:br>
            <a:r>
              <a:rPr lang="en-GB" sz="2400" b="1" dirty="0">
                <a:solidFill>
                  <a:schemeClr val="tx1"/>
                </a:solidFill>
              </a:rPr>
              <a:t>Mark Pennington</a:t>
            </a:r>
            <a:r>
              <a:rPr lang="en-GB" sz="2400" dirty="0">
                <a:solidFill>
                  <a:schemeClr val="tx1"/>
                </a:solidFill>
              </a:rPr>
              <a:t/>
            </a:r>
            <a:br>
              <a:rPr lang="en-GB" sz="2400" dirty="0">
                <a:solidFill>
                  <a:schemeClr val="tx1"/>
                </a:solidFill>
              </a:rPr>
            </a:br>
            <a:r>
              <a:rPr lang="en-GB" sz="2400" dirty="0">
                <a:solidFill>
                  <a:schemeClr val="tx1"/>
                </a:solidFill>
              </a:rPr>
              <a:t>Business Development </a:t>
            </a:r>
            <a:r>
              <a:rPr lang="en-GB" sz="2400" dirty="0" smtClean="0">
                <a:solidFill>
                  <a:schemeClr val="tx1"/>
                </a:solidFill>
              </a:rPr>
              <a:t>Manager</a:t>
            </a:r>
            <a:r>
              <a:rPr lang="en-US" sz="2700" dirty="0" smtClean="0">
                <a:solidFill>
                  <a:schemeClr val="tx1"/>
                </a:solidFill>
              </a:rPr>
              <a:t/>
            </a:r>
            <a:br>
              <a:rPr lang="en-US" sz="2700" dirty="0" smtClean="0">
                <a:solidFill>
                  <a:schemeClr val="tx1"/>
                </a:solidFill>
              </a:rPr>
            </a:br>
            <a:r>
              <a:rPr lang="en-GB" sz="2000" dirty="0" smtClean="0">
                <a:solidFill>
                  <a:schemeClr val="tx1"/>
                </a:solidFill>
              </a:rPr>
              <a:t>07824 </a:t>
            </a:r>
            <a:r>
              <a:rPr lang="en-GB" sz="2000" dirty="0">
                <a:solidFill>
                  <a:schemeClr val="tx1"/>
                </a:solidFill>
              </a:rPr>
              <a:t>141 999 </a:t>
            </a:r>
            <a:r>
              <a:rPr lang="en-GB" sz="2000" dirty="0"/>
              <a:t/>
            </a:r>
            <a:br>
              <a:rPr lang="en-GB" sz="2000" dirty="0"/>
            </a:br>
            <a:r>
              <a:rPr lang="en-GB" sz="2000" u="sng" dirty="0" smtClean="0">
                <a:solidFill>
                  <a:schemeClr val="tx1"/>
                </a:solidFill>
                <a:hlinkClick r:id="rId2"/>
              </a:rPr>
              <a:t>www.tuskerdirect.com</a:t>
            </a:r>
            <a:r>
              <a:rPr lang="en-GB" sz="2000" dirty="0"/>
              <a:t/>
            </a:r>
            <a:br>
              <a:rPr lang="en-GB" sz="2000" dirty="0"/>
            </a:br>
            <a:r>
              <a:rPr lang="en-US" sz="2000" dirty="0" smtClean="0">
                <a:solidFill>
                  <a:srgbClr val="FFFFFF"/>
                </a:solidFill>
              </a:rPr>
              <a:t/>
            </a:r>
            <a:br>
              <a:rPr lang="en-US" sz="2000" dirty="0" smtClean="0">
                <a:solidFill>
                  <a:srgbClr val="FFFFFF"/>
                </a:solidFill>
              </a:rPr>
            </a:br>
            <a:r>
              <a:rPr lang="en-US" sz="2000" dirty="0">
                <a:solidFill>
                  <a:srgbClr val="FFFFFF"/>
                </a:solidFill>
              </a:rPr>
              <a:t/>
            </a:r>
            <a:br>
              <a:rPr lang="en-US" sz="2000" dirty="0">
                <a:solidFill>
                  <a:srgbClr val="FFFFFF"/>
                </a:solidFill>
              </a:rPr>
            </a:br>
            <a:endParaRPr lang="en-US" sz="2000" dirty="0">
              <a:solidFill>
                <a:srgbClr val="FFFFFF"/>
              </a:solidFill>
            </a:endParaRPr>
          </a:p>
        </p:txBody>
      </p:sp>
    </p:spTree>
    <p:extLst>
      <p:ext uri="{BB962C8B-B14F-4D97-AF65-F5344CB8AC3E}">
        <p14:creationId xmlns:p14="http://schemas.microsoft.com/office/powerpoint/2010/main" val="20387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sacrifice car scheme specialists</a:t>
            </a:r>
            <a:endParaRPr lang="en-US" dirty="0"/>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2827163" y="386240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FoundrySterling-Book"/>
                <a:cs typeface="FoundrySterling-Book"/>
              </a:rPr>
              <a:t>Bespoke solutions to cater </a:t>
            </a:r>
            <a:r>
              <a:rPr lang="en-GB" sz="2800" dirty="0" smtClean="0">
                <a:latin typeface="FoundrySterling-Book"/>
                <a:cs typeface="FoundrySterling-Book"/>
              </a:rPr>
              <a:t/>
            </a:r>
            <a:br>
              <a:rPr lang="en-GB" sz="2800" dirty="0" smtClean="0">
                <a:latin typeface="FoundrySterling-Book"/>
                <a:cs typeface="FoundrySterling-Book"/>
              </a:rPr>
            </a:br>
            <a:r>
              <a:rPr lang="en-GB" sz="2800" dirty="0" smtClean="0">
                <a:latin typeface="FoundrySterling-Book"/>
                <a:cs typeface="FoundrySterling-Book"/>
              </a:rPr>
              <a:t>for </a:t>
            </a:r>
            <a:r>
              <a:rPr lang="en-GB" sz="2800" dirty="0">
                <a:latin typeface="FoundrySterling-Book"/>
                <a:cs typeface="FoundrySterling-Book"/>
              </a:rPr>
              <a:t>all </a:t>
            </a:r>
            <a:r>
              <a:rPr lang="en-GB" sz="2800" dirty="0" smtClean="0">
                <a:latin typeface="FoundrySterling-Book"/>
                <a:cs typeface="FoundrySterling-Book"/>
              </a:rPr>
              <a:t>employees </a:t>
            </a:r>
            <a:endParaRPr lang="en-GB" sz="2800" dirty="0">
              <a:latin typeface="FoundrySterling-Book"/>
              <a:cs typeface="FoundrySterling-Book"/>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64" y="2218883"/>
            <a:ext cx="1809087" cy="1809086"/>
          </a:xfrm>
          <a:prstGeom prst="rect">
            <a:avLst/>
          </a:prstGeom>
        </p:spPr>
      </p:pic>
      <p:grpSp>
        <p:nvGrpSpPr>
          <p:cNvPr id="13" name="Group 12"/>
          <p:cNvGrpSpPr/>
          <p:nvPr/>
        </p:nvGrpSpPr>
        <p:grpSpPr>
          <a:xfrm>
            <a:off x="5569337" y="5884757"/>
            <a:ext cx="1053456" cy="189322"/>
            <a:chOff x="5569337" y="5884757"/>
            <a:chExt cx="1053456" cy="189322"/>
          </a:xfrm>
        </p:grpSpPr>
        <p:sp>
          <p:nvSpPr>
            <p:cNvPr id="9" name="Oval 8"/>
            <p:cNvSpPr/>
            <p:nvPr/>
          </p:nvSpPr>
          <p:spPr>
            <a:xfrm>
              <a:off x="556933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857382" y="5884757"/>
              <a:ext cx="189322" cy="1893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14542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433471"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83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sacrifice car scheme specialists</a:t>
            </a:r>
            <a:endParaRPr lang="en-US" dirty="0"/>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2827163" y="386240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solidFill>
                  <a:srgbClr val="F2F2F2"/>
                </a:solidFill>
                <a:latin typeface="Foundry Sterling Book" panose="02000503040000020004" pitchFamily="50" charset="0"/>
                <a:cs typeface="FoundrySterling-Light"/>
              </a:rPr>
              <a:t>Best in industry systems, </a:t>
            </a:r>
            <a:r>
              <a:rPr lang="en-US" sz="2800" dirty="0" smtClean="0">
                <a:solidFill>
                  <a:srgbClr val="F2F2F2"/>
                </a:solidFill>
                <a:latin typeface="Foundry Sterling Book" panose="02000503040000020004" pitchFamily="50" charset="0"/>
                <a:cs typeface="FoundrySterling-Light"/>
              </a:rPr>
              <a:t/>
            </a:r>
            <a:br>
              <a:rPr lang="en-US" sz="2800" dirty="0" smtClean="0">
                <a:solidFill>
                  <a:srgbClr val="F2F2F2"/>
                </a:solidFill>
                <a:latin typeface="Foundry Sterling Book" panose="02000503040000020004" pitchFamily="50" charset="0"/>
                <a:cs typeface="FoundrySterling-Light"/>
              </a:rPr>
            </a:br>
            <a:r>
              <a:rPr lang="en-US" sz="2800" dirty="0" smtClean="0">
                <a:solidFill>
                  <a:srgbClr val="F2F2F2"/>
                </a:solidFill>
                <a:latin typeface="Foundry Sterling Book" panose="02000503040000020004" pitchFamily="50" charset="0"/>
                <a:cs typeface="FoundrySterling-Light"/>
              </a:rPr>
              <a:t>processes </a:t>
            </a:r>
            <a:r>
              <a:rPr lang="en-US" sz="2800" dirty="0">
                <a:solidFill>
                  <a:srgbClr val="F2F2F2"/>
                </a:solidFill>
                <a:latin typeface="Foundry Sterling Book" panose="02000503040000020004" pitchFamily="50" charset="0"/>
                <a:cs typeface="FoundrySterling-Light"/>
              </a:rPr>
              <a:t>and marketing</a:t>
            </a:r>
            <a:endParaRPr lang="en-US" sz="2800" dirty="0">
              <a:solidFill>
                <a:srgbClr val="F2F2F2"/>
              </a:solidFill>
              <a:latin typeface="Foundry Sterling Book" panose="02000503040000020004" pitchFamily="50"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64" y="2218883"/>
            <a:ext cx="1809087" cy="1809086"/>
          </a:xfrm>
          <a:prstGeom prst="rect">
            <a:avLst/>
          </a:prstGeom>
        </p:spPr>
      </p:pic>
      <p:grpSp>
        <p:nvGrpSpPr>
          <p:cNvPr id="13" name="Group 12"/>
          <p:cNvGrpSpPr/>
          <p:nvPr/>
        </p:nvGrpSpPr>
        <p:grpSpPr>
          <a:xfrm>
            <a:off x="5569337" y="5884757"/>
            <a:ext cx="1053456" cy="189322"/>
            <a:chOff x="5569337" y="5884757"/>
            <a:chExt cx="1053456" cy="189322"/>
          </a:xfrm>
        </p:grpSpPr>
        <p:sp>
          <p:nvSpPr>
            <p:cNvPr id="9" name="Oval 8"/>
            <p:cNvSpPr/>
            <p:nvPr/>
          </p:nvSpPr>
          <p:spPr>
            <a:xfrm>
              <a:off x="556933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857382"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145427" y="5884757"/>
              <a:ext cx="189322" cy="189322"/>
            </a:xfrm>
            <a:prstGeom prst="ellipse">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433471"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691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sacrifice car scheme specialists</a:t>
            </a:r>
            <a:endParaRPr lang="en-US" dirty="0"/>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2827163" y="386240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solidFill>
                  <a:srgbClr val="F2F2F2"/>
                </a:solidFill>
                <a:latin typeface="Foundry Sterling Book" panose="02000503040000020004" pitchFamily="50" charset="0"/>
                <a:cs typeface="FoundrySterling-Light"/>
              </a:rPr>
              <a:t>Normally fully </a:t>
            </a:r>
            <a:r>
              <a:rPr lang="en-US" sz="2800" dirty="0" smtClean="0">
                <a:solidFill>
                  <a:srgbClr val="F2F2F2"/>
                </a:solidFill>
                <a:latin typeface="Foundry Sterling Book" panose="02000503040000020004" pitchFamily="50" charset="0"/>
                <a:cs typeface="FoundrySterling-Light"/>
              </a:rPr>
              <a:t>outsourced to Tusker </a:t>
            </a:r>
            <a:br>
              <a:rPr lang="en-US" sz="2800" dirty="0" smtClean="0">
                <a:solidFill>
                  <a:srgbClr val="F2F2F2"/>
                </a:solidFill>
                <a:latin typeface="Foundry Sterling Book" panose="02000503040000020004" pitchFamily="50" charset="0"/>
                <a:cs typeface="FoundrySterling-Light"/>
              </a:rPr>
            </a:br>
            <a:r>
              <a:rPr lang="en-US" sz="2800" dirty="0" smtClean="0">
                <a:solidFill>
                  <a:srgbClr val="F2F2F2"/>
                </a:solidFill>
                <a:latin typeface="Foundry Sterling Book" panose="02000503040000020004" pitchFamily="50" charset="0"/>
                <a:cs typeface="FoundrySterling-Light"/>
              </a:rPr>
              <a:t>  </a:t>
            </a:r>
            <a:endParaRPr lang="en-US" sz="2800" dirty="0">
              <a:solidFill>
                <a:srgbClr val="F2F2F2"/>
              </a:solidFill>
              <a:latin typeface="Foundry Sterling Book" panose="02000503040000020004" pitchFamily="50" charset="0"/>
              <a:cs typeface="FoundrySterling-Ligh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64" y="2218883"/>
            <a:ext cx="1809087" cy="1809086"/>
          </a:xfrm>
          <a:prstGeom prst="rect">
            <a:avLst/>
          </a:prstGeom>
        </p:spPr>
      </p:pic>
      <p:grpSp>
        <p:nvGrpSpPr>
          <p:cNvPr id="13" name="Group 12"/>
          <p:cNvGrpSpPr/>
          <p:nvPr/>
        </p:nvGrpSpPr>
        <p:grpSpPr>
          <a:xfrm>
            <a:off x="5569337" y="5884757"/>
            <a:ext cx="1053456" cy="189322"/>
            <a:chOff x="5569337" y="5884757"/>
            <a:chExt cx="1053456" cy="189322"/>
          </a:xfrm>
        </p:grpSpPr>
        <p:sp>
          <p:nvSpPr>
            <p:cNvPr id="9" name="Oval 8"/>
            <p:cNvSpPr/>
            <p:nvPr/>
          </p:nvSpPr>
          <p:spPr>
            <a:xfrm>
              <a:off x="5569337" y="5884757"/>
              <a:ext cx="189322" cy="189322"/>
            </a:xfrm>
            <a:prstGeom prst="ellips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5857382"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145427" y="5884757"/>
              <a:ext cx="189322" cy="18932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433471" y="5884757"/>
              <a:ext cx="189322" cy="18932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032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Fundamentals </a:t>
            </a:r>
            <a:r>
              <a:rPr lang="en-US" dirty="0"/>
              <a:t>&amp; certification</a:t>
            </a:r>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 Placeholder 16"/>
          <p:cNvSpPr txBox="1">
            <a:spLocks/>
          </p:cNvSpPr>
          <p:nvPr/>
        </p:nvSpPr>
        <p:spPr>
          <a:xfrm>
            <a:off x="733127" y="4247652"/>
            <a:ext cx="10725748"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GB" sz="2000" dirty="0" smtClean="0">
                <a:solidFill>
                  <a:srgbClr val="FFFFFF"/>
                </a:solidFill>
              </a:rPr>
              <a:t>ISO </a:t>
            </a:r>
            <a:r>
              <a:rPr lang="en-GB" sz="2000" dirty="0">
                <a:solidFill>
                  <a:srgbClr val="FFFFFF"/>
                </a:solidFill>
              </a:rPr>
              <a:t>27001 </a:t>
            </a:r>
            <a:r>
              <a:rPr lang="en-GB" sz="2000" dirty="0" smtClean="0">
                <a:solidFill>
                  <a:srgbClr val="FFFFFF"/>
                </a:solidFill>
              </a:rPr>
              <a:t>accredited – your </a:t>
            </a:r>
            <a:r>
              <a:rPr lang="en-GB" sz="2000" dirty="0">
                <a:solidFill>
                  <a:srgbClr val="FFFFFF"/>
                </a:solidFill>
              </a:rPr>
              <a:t>data is in a safe pair of hands. </a:t>
            </a:r>
            <a:br>
              <a:rPr lang="en-GB" sz="2000" dirty="0">
                <a:solidFill>
                  <a:srgbClr val="FFFFFF"/>
                </a:solidFill>
              </a:rPr>
            </a:br>
            <a:r>
              <a:rPr lang="en-GB" sz="2000" dirty="0" smtClean="0">
                <a:solidFill>
                  <a:srgbClr val="FFFFFF"/>
                </a:solidFill>
              </a:rPr>
              <a:t>ISO 9001 accredited – Quality Management Systems </a:t>
            </a:r>
          </a:p>
          <a:p>
            <a:pPr>
              <a:lnSpc>
                <a:spcPts val="2800"/>
              </a:lnSpc>
            </a:pPr>
            <a:r>
              <a:rPr lang="en-GB" sz="2000" dirty="0" smtClean="0">
                <a:solidFill>
                  <a:srgbClr val="FFFFFF"/>
                </a:solidFill>
              </a:rPr>
              <a:t> </a:t>
            </a:r>
            <a:r>
              <a:rPr lang="en-GB" sz="2000" dirty="0">
                <a:solidFill>
                  <a:srgbClr val="FFFFFF"/>
                </a:solidFill>
              </a:rPr>
              <a:t>ISO 14001 </a:t>
            </a:r>
            <a:r>
              <a:rPr lang="en-GB" sz="2000" dirty="0" smtClean="0">
                <a:solidFill>
                  <a:srgbClr val="FFFFFF"/>
                </a:solidFill>
              </a:rPr>
              <a:t>accredited – Environmental Management</a:t>
            </a:r>
            <a:endParaRPr lang="en-GB" sz="2000" dirty="0">
              <a:solidFill>
                <a:srgbClr val="FFFFFF"/>
              </a:solidFill>
            </a:endParaRPr>
          </a:p>
          <a:p>
            <a:pPr>
              <a:lnSpc>
                <a:spcPts val="2800"/>
              </a:lnSpc>
            </a:pPr>
            <a:endParaRPr lang="en-US" sz="2400" dirty="0">
              <a:solidFill>
                <a:srgbClr val="FFFFFF"/>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231" y="2059797"/>
            <a:ext cx="3069540" cy="188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91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Fundamentals &amp; certification</a:t>
            </a:r>
          </a:p>
        </p:txBody>
      </p:sp>
      <p:sp>
        <p:nvSpPr>
          <p:cNvPr id="5" name="Rectangle 4"/>
          <p:cNvSpPr/>
          <p:nvPr/>
        </p:nvSpPr>
        <p:spPr>
          <a:xfrm>
            <a:off x="0" y="1733106"/>
            <a:ext cx="12192000" cy="3955711"/>
          </a:xfrm>
          <a:prstGeom prst="rect">
            <a:avLst/>
          </a:prstGeom>
          <a:solidFill>
            <a:srgbClr val="E615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Content Placeholder 2"/>
          <p:cNvSpPr>
            <a:spLocks noGrp="1"/>
          </p:cNvSpPr>
          <p:nvPr>
            <p:ph idx="1"/>
          </p:nvPr>
        </p:nvSpPr>
        <p:spPr>
          <a:xfrm>
            <a:off x="838200" y="1239180"/>
            <a:ext cx="10515600" cy="467466"/>
          </a:xfrm>
        </p:spPr>
        <p:txBody>
          <a:bodyPr/>
          <a:lstStyle/>
          <a:p>
            <a:pPr algn="ctr"/>
            <a:r>
              <a:rPr lang="en-US" dirty="0" smtClean="0">
                <a:solidFill>
                  <a:schemeClr val="tx2"/>
                </a:solidFill>
                <a:latin typeface="+mj-lt"/>
              </a:rPr>
              <a:t>All our schemes are Carbon Neutral </a:t>
            </a:r>
            <a:endParaRPr lang="en-US" dirty="0">
              <a:solidFill>
                <a:schemeClr val="tx2"/>
              </a:solidFill>
              <a:latin typeface="+mj-lt"/>
            </a:endParaRPr>
          </a:p>
        </p:txBody>
      </p:sp>
      <p:sp>
        <p:nvSpPr>
          <p:cNvPr id="21"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solidFill>
                <a:srgbClr val="F2F2F2"/>
              </a:solidFill>
              <a:latin typeface="+mj-lt"/>
            </a:endParaRPr>
          </a:p>
        </p:txBody>
      </p:sp>
      <p:sp>
        <p:nvSpPr>
          <p:cNvPr id="20" name="Rounded Rectangle 19"/>
          <p:cNvSpPr/>
          <p:nvPr/>
        </p:nvSpPr>
        <p:spPr>
          <a:xfrm>
            <a:off x="3875968" y="2460396"/>
            <a:ext cx="4230805" cy="2183640"/>
          </a:xfrm>
          <a:prstGeom prst="round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endParaRPr lang="en-GB" dirty="0"/>
          </a:p>
        </p:txBody>
      </p:sp>
    </p:spTree>
    <p:extLst>
      <p:ext uri="{BB962C8B-B14F-4D97-AF65-F5344CB8AC3E}">
        <p14:creationId xmlns:p14="http://schemas.microsoft.com/office/powerpoint/2010/main" val="353075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offsetting </a:t>
            </a:r>
            <a:endParaRPr lang="en-US" dirty="0"/>
          </a:p>
        </p:txBody>
      </p:sp>
      <p:sp>
        <p:nvSpPr>
          <p:cNvPr id="21" name="Text Placeholder 16"/>
          <p:cNvSpPr txBox="1">
            <a:spLocks/>
          </p:cNvSpPr>
          <p:nvPr/>
        </p:nvSpPr>
        <p:spPr>
          <a:xfrm>
            <a:off x="2827163" y="4005080"/>
            <a:ext cx="6537676" cy="12779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3200" kern="1200">
                <a:solidFill>
                  <a:schemeClr val="bg1"/>
                </a:solidFill>
                <a:latin typeface="+mn-lt"/>
                <a:ea typeface="+mn-ea"/>
                <a:cs typeface="+mn-cs"/>
              </a:defRPr>
            </a:lvl1pPr>
            <a:lvl2pPr marL="457200" algn="l" defTabSz="914400" rtl="0" eaLnBrk="1" latinLnBrk="0" hangingPunct="1">
              <a:defRPr sz="3200" kern="1200">
                <a:solidFill>
                  <a:schemeClr val="bg1"/>
                </a:solidFill>
                <a:latin typeface="+mn-lt"/>
                <a:ea typeface="+mn-ea"/>
                <a:cs typeface="+mn-cs"/>
              </a:defRPr>
            </a:lvl2pPr>
            <a:lvl3pPr marL="914400" algn="l" defTabSz="914400" rtl="0" eaLnBrk="1" latinLnBrk="0" hangingPunct="1">
              <a:defRPr sz="3200" kern="1200">
                <a:solidFill>
                  <a:schemeClr val="bg1"/>
                </a:solidFill>
                <a:latin typeface="+mn-lt"/>
                <a:ea typeface="+mn-ea"/>
                <a:cs typeface="+mn-cs"/>
              </a:defRPr>
            </a:lvl3pPr>
            <a:lvl4pPr marL="1371600" algn="l" defTabSz="914400" rtl="0" eaLnBrk="1" latinLnBrk="0" hangingPunct="1">
              <a:defRPr sz="3200" kern="1200">
                <a:solidFill>
                  <a:schemeClr val="bg1"/>
                </a:solidFill>
                <a:latin typeface="+mn-lt"/>
                <a:ea typeface="+mn-ea"/>
                <a:cs typeface="+mn-cs"/>
              </a:defRPr>
            </a:lvl4pPr>
            <a:lvl5pPr marL="1828800" algn="l" defTabSz="914400" rtl="0" eaLnBrk="1" latinLnBrk="0" hangingPunct="1">
              <a:defRPr sz="3200"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solidFill>
                <a:srgbClr val="F2F2F2"/>
              </a:solidFill>
              <a:latin typeface="+mj-lt"/>
            </a:endParaRP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06634"/>
            <a:ext cx="6544205" cy="572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003" y="688008"/>
            <a:ext cx="4541671" cy="609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3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E6152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sker Fonts">
      <a:majorFont>
        <a:latin typeface="Foundry Sterling Bold"/>
        <a:ea typeface=""/>
        <a:cs typeface=""/>
      </a:majorFont>
      <a:minorFont>
        <a:latin typeface="Foundry Sterlin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usker">
      <a:dk1>
        <a:sysClr val="windowText" lastClr="000000"/>
      </a:dk1>
      <a:lt1>
        <a:sysClr val="window" lastClr="FFFFFF"/>
      </a:lt1>
      <a:dk2>
        <a:srgbClr val="E32120"/>
      </a:dk2>
      <a:lt2>
        <a:srgbClr val="FFFFFF"/>
      </a:lt2>
      <a:accent1>
        <a:srgbClr val="E32120"/>
      </a:accent1>
      <a:accent2>
        <a:srgbClr val="000000"/>
      </a:accent2>
      <a:accent3>
        <a:srgbClr val="939598"/>
      </a:accent3>
      <a:accent4>
        <a:srgbClr val="E32120"/>
      </a:accent4>
      <a:accent5>
        <a:srgbClr val="000000"/>
      </a:accent5>
      <a:accent6>
        <a:srgbClr val="939598"/>
      </a:accent6>
      <a:hlink>
        <a:srgbClr val="E32120"/>
      </a:hlink>
      <a:folHlink>
        <a:srgbClr val="939598"/>
      </a:folHlink>
    </a:clrScheme>
    <a:fontScheme name="Tusk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A r r a y O f O b j e c t L i n k   x m l n s : x s i = " h t t p : / / w w w . w 3 . o r g / 2 0 0 1 / X M L S c h e m a - i n s t a n c e "   x m l n s : x s d = " h t t p : / / w w w . w 3 . o r g / 2 0 0 1 / X M L S c h e m a " / > 
</file>

<file path=customXml/itemProps1.xml><?xml version="1.0" encoding="utf-8"?>
<ds:datastoreItem xmlns:ds="http://schemas.openxmlformats.org/officeDocument/2006/customXml" ds:itemID="{B2E02F92-B9C5-4B36-AF43-45CB9A6C6540}">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10815</TotalTime>
  <Words>986</Words>
  <Application>Microsoft Office PowerPoint</Application>
  <PresentationFormat>Custom</PresentationFormat>
  <Paragraphs>208</Paragraphs>
  <Slides>31</Slides>
  <Notes>24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Salary Sacrifice Cars working in Partnership with the EAUC</vt:lpstr>
      <vt:lpstr>What is Salary Sacrifice?</vt:lpstr>
      <vt:lpstr>Salary sacrifice car scheme specialists</vt:lpstr>
      <vt:lpstr>Salary sacrifice car scheme specialists</vt:lpstr>
      <vt:lpstr>Salary sacrifice car scheme specialists</vt:lpstr>
      <vt:lpstr>Salary sacrifice car scheme specialists</vt:lpstr>
      <vt:lpstr>KEY Fundamentals &amp; certification</vt:lpstr>
      <vt:lpstr>KEY Fundamentals &amp; certification</vt:lpstr>
      <vt:lpstr>Carbon offsetting </vt:lpstr>
      <vt:lpstr>Go electric -  </vt:lpstr>
      <vt:lpstr>KEY Fundamentals &amp; certification</vt:lpstr>
      <vt:lpstr>Awards &amp; certification</vt:lpstr>
      <vt:lpstr>Awards &amp; certification</vt:lpstr>
      <vt:lpstr>Awards &amp; certification</vt:lpstr>
      <vt:lpstr>Awards &amp; certification</vt:lpstr>
      <vt:lpstr>DIVERSE customer base</vt:lpstr>
      <vt:lpstr>A selection of our 100+ Public Sector customers</vt:lpstr>
      <vt:lpstr>OJEU Frameworks</vt:lpstr>
      <vt:lpstr>What makes us different?</vt:lpstr>
      <vt:lpstr>How it works?</vt:lpstr>
      <vt:lpstr>PowerPoint Presentation</vt:lpstr>
      <vt:lpstr>Example employer savings  </vt:lpstr>
      <vt:lpstr>What’s included?</vt:lpstr>
      <vt:lpstr>innovation</vt:lpstr>
      <vt:lpstr>Employee and driver support</vt:lpstr>
      <vt:lpstr>insurance</vt:lpstr>
      <vt:lpstr>Early termination protection</vt:lpstr>
      <vt:lpstr>IMPLEMENTATION PROCESS</vt:lpstr>
      <vt:lpstr>Employee communications</vt:lpstr>
      <vt:lpstr>Marketing examples</vt:lpstr>
      <vt:lpstr>Any questions?    Contact details  Mark Pennington Business Development Manager 07824 141 999  www.tuskerdirect.com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Barnes</dc:creator>
  <cp:lastModifiedBy>rpetford</cp:lastModifiedBy>
  <cp:revision>416</cp:revision>
  <cp:lastPrinted>2015-04-01T05:28:24Z</cp:lastPrinted>
  <dcterms:created xsi:type="dcterms:W3CDTF">2014-11-14T10:59:05Z</dcterms:created>
  <dcterms:modified xsi:type="dcterms:W3CDTF">2015-06-02T10:58:24Z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Links">
    <vt:lpwstr>{B2E02F92-B9C5-4B36-AF43-45CB9A6C6540}</vt:lpwstr>
  </property>
</Properties>
</file>